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0" r:id="rId7"/>
    <p:sldId id="266" r:id="rId8"/>
    <p:sldId id="259" r:id="rId9"/>
    <p:sldId id="267" r:id="rId10"/>
    <p:sldId id="261" r:id="rId11"/>
    <p:sldId id="262" r:id="rId12"/>
    <p:sldId id="268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72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CA0C02"/>
            </a:gs>
            <a:gs pos="47000">
              <a:srgbClr val="FF0000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Yellow River Valley and Early China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5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860805"/>
            <a:ext cx="9613861" cy="1080938"/>
          </a:xfrm>
        </p:spPr>
        <p:txBody>
          <a:bodyPr/>
          <a:lstStyle/>
          <a:p>
            <a:r>
              <a:rPr lang="en-US" dirty="0"/>
              <a:t>Dynastic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Xia (shah) Dynasty 2070-1600 BCE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first “legendary” (not sure if it existed) dynasty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Not many written records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Ruled by Emperor Yu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systems for irrigation &amp; draining of flood waters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1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Shang Dynasty (1766-1045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63927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First great/ </a:t>
            </a:r>
            <a:r>
              <a:rPr lang="en-US" sz="2800" dirty="0" err="1"/>
              <a:t>ture</a:t>
            </a:r>
            <a:r>
              <a:rPr lang="en-US" sz="2800" dirty="0"/>
              <a:t> dynasty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First to keep written records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Known for architecture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Agrarian (farming) society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Ruled by a King and aristocracy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Central government oversaw irrigation &amp; flood control of the city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Walled city, elaborate palaces and tombs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Ancestor worship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2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</a:p>
        </p:txBody>
      </p:sp>
      <p:pic>
        <p:nvPicPr>
          <p:cNvPr id="4" name="Picture 2" descr="C:\Users\tpm17038\Desktop\china-sha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0"/>
            <a:ext cx="12207757" cy="6877230"/>
          </a:xfrm>
        </p:spPr>
      </p:pic>
    </p:spTree>
    <p:extLst>
      <p:ext uri="{BB962C8B-B14F-4D97-AF65-F5344CB8AC3E}">
        <p14:creationId xmlns:p14="http://schemas.microsoft.com/office/powerpoint/2010/main" val="34439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Zhou Dynasty (1045-256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Longest ruling dynasty in Chinese history!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Mandate of Heaven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Feudal system (nobles &amp; peasants)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Centralized government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Mandarin language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Confucius (famous philosopher) lived during this era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Final Centuries were violent: known as the Warring States Period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zhou-dynasty-at-its-greates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0"/>
            <a:ext cx="12192000" cy="6873490"/>
          </a:xfrm>
        </p:spPr>
      </p:pic>
      <p:pic>
        <p:nvPicPr>
          <p:cNvPr id="6" name="Picture 2" descr="C:\Users\tpm17038\Desktop\xi-z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" y="0"/>
            <a:ext cx="7162715" cy="34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pm17038\Desktop\2607924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71652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pm17038\Desktop\h2_1988.20.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7" y="0"/>
            <a:ext cx="50267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7"/>
            <a:ext cx="12192000" cy="68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89" y="2505456"/>
            <a:ext cx="9613861" cy="3599316"/>
          </a:xfrm>
        </p:spPr>
        <p:txBody>
          <a:bodyPr/>
          <a:lstStyle/>
          <a:p>
            <a:r>
              <a:rPr lang="en-US" sz="3200" dirty="0"/>
              <a:t>Rivers</a:t>
            </a:r>
          </a:p>
          <a:p>
            <a:pPr lvl="1"/>
            <a:r>
              <a:rPr lang="en-US" sz="2800" dirty="0"/>
              <a:t>2 major river systems </a:t>
            </a:r>
          </a:p>
          <a:p>
            <a:pPr lvl="1"/>
            <a:r>
              <a:rPr lang="en-US" sz="2800" dirty="0"/>
              <a:t>Huang He (Yellow River) in the North and Yangzi in the South </a:t>
            </a:r>
          </a:p>
          <a:p>
            <a:r>
              <a:rPr lang="en-US" sz="3200" dirty="0"/>
              <a:t>Terrain- Large open plains</a:t>
            </a:r>
          </a:p>
          <a:p>
            <a:r>
              <a:rPr lang="en-US" sz="3200" dirty="0"/>
              <a:t>Rich soil (loess) from frequent flooding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1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0"/>
            <a:ext cx="12192000" cy="68758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Civilization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Agriculture begins around 8000 BCE</a:t>
            </a:r>
          </a:p>
          <a:p>
            <a:pPr lvl="1"/>
            <a:r>
              <a:rPr lang="en-US" sz="2800" dirty="0"/>
              <a:t>Millet (used for gruel, bread, or noodles)</a:t>
            </a:r>
          </a:p>
          <a:p>
            <a:pPr lvl="1"/>
            <a:r>
              <a:rPr lang="en-US" sz="2800" dirty="0"/>
              <a:t>Rice cultivation began in 7000 BCE around the Yangzi  </a:t>
            </a:r>
          </a:p>
          <a:p>
            <a:r>
              <a:rPr lang="en-US" sz="3200" dirty="0"/>
              <a:t>Earliest civilizations focused around the Yellow River Valley</a:t>
            </a:r>
          </a:p>
          <a:p>
            <a:r>
              <a:rPr lang="en-US" sz="3200" dirty="0"/>
              <a:t>Made up of small tribal groups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7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141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0" y="0"/>
            <a:ext cx="669570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Early Civilization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16" y="2052667"/>
            <a:ext cx="11219235" cy="429870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Isolated </a:t>
            </a:r>
          </a:p>
          <a:p>
            <a:r>
              <a:rPr lang="en-US" sz="2800" dirty="0"/>
              <a:t>Lived in walled cities </a:t>
            </a:r>
          </a:p>
          <a:p>
            <a:r>
              <a:rPr lang="en-US" sz="2800" dirty="0"/>
              <a:t>By 2000 BCE craftsmen mastered making bronze tools (machetes, shovels, and plow-blades, and mirrors)</a:t>
            </a:r>
          </a:p>
          <a:p>
            <a:r>
              <a:rPr lang="en-US" sz="2800" dirty="0"/>
              <a:t>Religion</a:t>
            </a:r>
          </a:p>
          <a:p>
            <a:pPr lvl="1"/>
            <a:r>
              <a:rPr lang="en-US" sz="2400" dirty="0"/>
              <a:t>Made offerings of food and drink to the gods and ancestors </a:t>
            </a:r>
          </a:p>
          <a:p>
            <a:pPr lvl="1"/>
            <a:r>
              <a:rPr lang="en-US" sz="2400" dirty="0"/>
              <a:t>Oracle bones </a:t>
            </a:r>
          </a:p>
          <a:p>
            <a:r>
              <a:rPr lang="en-US" sz="2800" dirty="0"/>
              <a:t>Writing</a:t>
            </a:r>
          </a:p>
          <a:p>
            <a:pPr lvl="1"/>
            <a:r>
              <a:rPr lang="en-US" sz="2400" dirty="0"/>
              <a:t>Found on Oracle bones </a:t>
            </a:r>
          </a:p>
          <a:p>
            <a:r>
              <a:rPr lang="en-US" sz="2800" dirty="0"/>
              <a:t>Limited Trade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3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09"/>
            <a:ext cx="12192000" cy="6911809"/>
          </a:xfrm>
        </p:spPr>
      </p:pic>
      <p:pic>
        <p:nvPicPr>
          <p:cNvPr id="5" name="Picture 2" descr="C:\Users\tpm17038\Desktop\Shang_dynasty_inscribed_scap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73"/>
            <a:ext cx="587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pm17038\Desktop\da878a019cd7842e7aec2c1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44" y="194873"/>
            <a:ext cx="6315856" cy="69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Diversity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78" y="2336873"/>
            <a:ext cx="9613861" cy="3599316"/>
          </a:xfrm>
        </p:spPr>
        <p:txBody>
          <a:bodyPr/>
          <a:lstStyle/>
          <a:p>
            <a:r>
              <a:rPr lang="en-US" sz="3200" dirty="0"/>
              <a:t>Each region of early China was distinct </a:t>
            </a:r>
          </a:p>
          <a:p>
            <a:r>
              <a:rPr lang="en-US" sz="3200" dirty="0"/>
              <a:t>Yangzi Region</a:t>
            </a:r>
          </a:p>
          <a:p>
            <a:pPr lvl="1"/>
            <a:r>
              <a:rPr lang="en-US" sz="2800" dirty="0"/>
              <a:t>Silkworms were used to produce silk </a:t>
            </a:r>
          </a:p>
          <a:p>
            <a:pPr lvl="1"/>
            <a:r>
              <a:rPr lang="en-US" sz="2800" dirty="0"/>
              <a:t>Craftsmen made jade art </a:t>
            </a:r>
          </a:p>
          <a:p>
            <a:r>
              <a:rPr lang="en-US" sz="3200" dirty="0"/>
              <a:t>Some regions had interlocking city networks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7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0"/>
            <a:ext cx="12192000" cy="686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494"/>
            <a:ext cx="12192000" cy="6921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816"/>
            <a:ext cx="12192001" cy="69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880</TotalTime>
  <Words>290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Yellow River Valley and Early China </vt:lpstr>
      <vt:lpstr>Geography</vt:lpstr>
      <vt:lpstr>PowerPoint Presentation</vt:lpstr>
      <vt:lpstr>Development of Civilization </vt:lpstr>
      <vt:lpstr>PowerPoint Presentation</vt:lpstr>
      <vt:lpstr>Traits of Early Civilization </vt:lpstr>
      <vt:lpstr>PowerPoint Presentation</vt:lpstr>
      <vt:lpstr>Cultural Diversity </vt:lpstr>
      <vt:lpstr>PowerPoint Presentation</vt:lpstr>
      <vt:lpstr>Dynastic Cycle </vt:lpstr>
      <vt:lpstr>Shang Dynasty (1766-1045 BCE)</vt:lpstr>
      <vt:lpstr>‘</vt:lpstr>
      <vt:lpstr>Zhou Dynasty (1045-256 BCE)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River Valley and Early China</dc:title>
  <dc:creator>Phillip Thurmond</dc:creator>
  <cp:lastModifiedBy>Phillip Thurmond</cp:lastModifiedBy>
  <cp:revision>17</cp:revision>
  <dcterms:created xsi:type="dcterms:W3CDTF">2015-08-16T15:38:10Z</dcterms:created>
  <dcterms:modified xsi:type="dcterms:W3CDTF">2019-08-09T16:01:56Z</dcterms:modified>
</cp:coreProperties>
</file>