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69" r:id="rId16"/>
    <p:sldId id="270" r:id="rId17"/>
    <p:sldId id="271" r:id="rId18"/>
    <p:sldId id="272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4" r:id="rId27"/>
    <p:sldId id="273" r:id="rId28"/>
    <p:sldId id="275" r:id="rId29"/>
    <p:sldId id="283" r:id="rId30"/>
    <p:sldId id="285" r:id="rId31"/>
    <p:sldId id="286" r:id="rId32"/>
    <p:sldId id="287" r:id="rId33"/>
    <p:sldId id="288" r:id="rId3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35" d="100"/>
          <a:sy n="35" d="100"/>
        </p:scale>
        <p:origin x="56" y="66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Americas and Exploration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determine a ships latitude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705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small, sturdier, and faster sailing ship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522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Portuguese noblemen that established a sailing school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83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system of trade between Europe, Africa, and the Americas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869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native population of the Americas died out.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048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Middle Passage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809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South America and Caribbean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4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Portugal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556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network of roads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871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Sugar, cotton, and tobacco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4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idea that there is a set amount of wealth in the world and each nation must obtain as much of the wealth at the expense of rival nations.  This system creates competition among nations.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570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Portuguese sailor who gave Portugal a direct sea rout to India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51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Spanish conquistador that conquered the Aztecs of central Mexico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731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Spanish conquistador who conquered the Inca of South America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1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Built large cities, written language, polytheistic.  Drought.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253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Built large cities, written language, human sacrifice, polytheistic.  Conquest by the Spanish and disease.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231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Quetzalcoatl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818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Polytheistic, no written language, Sun god is the chief deity, built using large stone blocks.  Civil war and the conquest by the Spanish and disease.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644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Merchant class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084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plantation like system in which natives were used as slave labor.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296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52600"/>
            <a:ext cx="10134598" cy="42672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Peninsulares</a:t>
            </a:r>
            <a:r>
              <a:rPr lang="en-US" sz="3600" dirty="0" smtClean="0"/>
              <a:t>- Europeans that migrated from Spain to the New World </a:t>
            </a:r>
          </a:p>
          <a:p>
            <a:r>
              <a:rPr lang="en-US" sz="3600" dirty="0" err="1" smtClean="0"/>
              <a:t>Criollos</a:t>
            </a:r>
            <a:r>
              <a:rPr lang="en-US" sz="3600" dirty="0" smtClean="0"/>
              <a:t> (Creoles)-  Those born in the New World of European decent from both parents. </a:t>
            </a:r>
          </a:p>
          <a:p>
            <a:r>
              <a:rPr lang="en-US" sz="3600" dirty="0" smtClean="0"/>
              <a:t>Mestizos- those of mixed native and European ancestry </a:t>
            </a:r>
          </a:p>
          <a:p>
            <a:r>
              <a:rPr lang="en-US" sz="3600" dirty="0" smtClean="0"/>
              <a:t>Mulattos- those of mixed African and European ancestry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256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global transfer of foods, plants, and animals from the old world to the new and back.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234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Guns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70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Asante, Benin, and </a:t>
            </a:r>
            <a:r>
              <a:rPr lang="en-US" sz="4400" dirty="0" err="1" smtClean="0"/>
              <a:t>Dahomey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74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Asante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378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Inca had no written language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02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Introduced new plants and animals as well as introduced diseases that devastated native populations.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73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Spanish born explorer that sailed under the Portuguese flag.  First to circumnavigate the globe.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084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Philippines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753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sail around the globe.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554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Constantinople, Ottoman Empire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862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God, Gold, and Glory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18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26</TotalTime>
  <Words>339</Words>
  <Application>Microsoft Office PowerPoint</Application>
  <PresentationFormat>Custom</PresentationFormat>
  <Paragraphs>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Consolas</vt:lpstr>
      <vt:lpstr>Corbel</vt:lpstr>
      <vt:lpstr>Chalkboard 16x9</vt:lpstr>
      <vt:lpstr>Unit 4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Review</dc:title>
  <dc:creator>Phillip Thurmond</dc:creator>
  <cp:lastModifiedBy>Phillip Thurmond</cp:lastModifiedBy>
  <cp:revision>3</cp:revision>
  <dcterms:created xsi:type="dcterms:W3CDTF">2018-10-15T16:33:09Z</dcterms:created>
  <dcterms:modified xsi:type="dcterms:W3CDTF">2018-10-15T16:59:17Z</dcterms:modified>
</cp:coreProperties>
</file>