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1"/>
  </p:notesMasterIdLst>
  <p:handoutMasterIdLst>
    <p:handoutMasterId r:id="rId42"/>
  </p:handoutMasterIdLst>
  <p:sldIdLst>
    <p:sldId id="256" r:id="rId3"/>
    <p:sldId id="257" r:id="rId4"/>
    <p:sldId id="258" r:id="rId5"/>
    <p:sldId id="261" r:id="rId6"/>
    <p:sldId id="263" r:id="rId7"/>
    <p:sldId id="335" r:id="rId8"/>
    <p:sldId id="266" r:id="rId9"/>
    <p:sldId id="272" r:id="rId10"/>
    <p:sldId id="304" r:id="rId11"/>
    <p:sldId id="279" r:id="rId12"/>
    <p:sldId id="280" r:id="rId13"/>
    <p:sldId id="273" r:id="rId14"/>
    <p:sldId id="278" r:id="rId15"/>
    <p:sldId id="292" r:id="rId16"/>
    <p:sldId id="293" r:id="rId17"/>
    <p:sldId id="294" r:id="rId18"/>
    <p:sldId id="303" r:id="rId19"/>
    <p:sldId id="307" r:id="rId20"/>
    <p:sldId id="310" r:id="rId21"/>
    <p:sldId id="319" r:id="rId22"/>
    <p:sldId id="320" r:id="rId23"/>
    <p:sldId id="321" r:id="rId24"/>
    <p:sldId id="322" r:id="rId25"/>
    <p:sldId id="323" r:id="rId26"/>
    <p:sldId id="331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2" r:id="rId35"/>
    <p:sldId id="333" r:id="rId36"/>
    <p:sldId id="334" r:id="rId37"/>
    <p:sldId id="336" r:id="rId38"/>
    <p:sldId id="337" r:id="rId39"/>
    <p:sldId id="338" r:id="rId4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74" autoAdjust="0"/>
  </p:normalViewPr>
  <p:slideViewPr>
    <p:cSldViewPr>
      <p:cViewPr varScale="1">
        <p:scale>
          <a:sx n="67" d="100"/>
          <a:sy n="67" d="100"/>
        </p:scale>
        <p:origin x="644" y="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10/1/2019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10/1/2019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10/1/2019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3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Renaissance and Reformation 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wrote </a:t>
            </a:r>
            <a:r>
              <a:rPr lang="en-US" sz="3600" i="1" dirty="0"/>
              <a:t>The Prince, </a:t>
            </a:r>
            <a:r>
              <a:rPr lang="en-US" sz="3600" dirty="0"/>
              <a:t>a book that advised rulers on how to gain power and to keep it.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 err="1"/>
              <a:t>Niccolo</a:t>
            </a:r>
            <a:r>
              <a:rPr lang="en-US" sz="3600" dirty="0"/>
              <a:t> Machiavelli </a:t>
            </a:r>
          </a:p>
        </p:txBody>
      </p:sp>
    </p:spTree>
    <p:extLst>
      <p:ext uri="{BB962C8B-B14F-4D97-AF65-F5344CB8AC3E}">
        <p14:creationId xmlns:p14="http://schemas.microsoft.com/office/powerpoint/2010/main" val="335985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was the main difference between the Italian and Northern Renaissance?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Northern Renaissance did not focus on humanism while the Italian did. Northern was more religious in nature. </a:t>
            </a:r>
          </a:p>
        </p:txBody>
      </p:sp>
    </p:spTree>
    <p:extLst>
      <p:ext uri="{BB962C8B-B14F-4D97-AF65-F5344CB8AC3E}">
        <p14:creationId xmlns:p14="http://schemas.microsoft.com/office/powerpoint/2010/main" val="210844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did King Philip II of Spain want to invade England?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To protect the Catholics </a:t>
            </a:r>
            <a:r>
              <a:rPr lang="en-US" sz="3600"/>
              <a:t>in England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043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is the name given to the series of wars that sought to expel the Islamic Moors from the Iberian Peninsula?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Reconquista  </a:t>
            </a:r>
          </a:p>
        </p:txBody>
      </p:sp>
    </p:spTree>
    <p:extLst>
      <p:ext uri="{BB962C8B-B14F-4D97-AF65-F5344CB8AC3E}">
        <p14:creationId xmlns:p14="http://schemas.microsoft.com/office/powerpoint/2010/main" val="60776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This is the practice of paying for the forgiveness of sin?</a:t>
            </a:r>
          </a:p>
          <a:p>
            <a:endParaRPr lang="en-US" sz="3600" dirty="0"/>
          </a:p>
          <a:p>
            <a:r>
              <a:rPr lang="en-US" sz="3600" dirty="0"/>
              <a:t>Indulgences </a:t>
            </a:r>
          </a:p>
        </p:txBody>
      </p:sp>
    </p:spTree>
    <p:extLst>
      <p:ext uri="{BB962C8B-B14F-4D97-AF65-F5344CB8AC3E}">
        <p14:creationId xmlns:p14="http://schemas.microsoft.com/office/powerpoint/2010/main" val="365865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95 Theses were written by?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Martin Luther</a:t>
            </a:r>
          </a:p>
        </p:txBody>
      </p:sp>
    </p:spTree>
    <p:extLst>
      <p:ext uri="{BB962C8B-B14F-4D97-AF65-F5344CB8AC3E}">
        <p14:creationId xmlns:p14="http://schemas.microsoft.com/office/powerpoint/2010/main" val="295332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was an example of a Renaissance Man?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Leonardo da Vinci  </a:t>
            </a:r>
          </a:p>
        </p:txBody>
      </p:sp>
    </p:spTree>
    <p:extLst>
      <p:ext uri="{BB962C8B-B14F-4D97-AF65-F5344CB8AC3E}">
        <p14:creationId xmlns:p14="http://schemas.microsoft.com/office/powerpoint/2010/main" val="5615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81200"/>
            <a:ext cx="9144000" cy="4267200"/>
          </a:xfrm>
        </p:spPr>
        <p:txBody>
          <a:bodyPr>
            <a:normAutofit/>
          </a:bodyPr>
          <a:lstStyle/>
          <a:p>
            <a:r>
              <a:rPr lang="en-US" sz="3200" dirty="0"/>
              <a:t>What impact did the printing press have?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Is made books cheaper and it helped increase the literacy rate</a:t>
            </a:r>
          </a:p>
        </p:txBody>
      </p:sp>
    </p:spTree>
    <p:extLst>
      <p:ext uri="{BB962C8B-B14F-4D97-AF65-F5344CB8AC3E}">
        <p14:creationId xmlns:p14="http://schemas.microsoft.com/office/powerpoint/2010/main" val="22807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 was a leader during the Catholic Reformation and was the founder of the Society of Jesus (Jesuits). </a:t>
            </a:r>
          </a:p>
          <a:p>
            <a:endParaRPr lang="en-US" sz="3200" dirty="0"/>
          </a:p>
          <a:p>
            <a:r>
              <a:rPr lang="en-US" sz="3200" dirty="0"/>
              <a:t>Ignatius Loyola </a:t>
            </a:r>
          </a:p>
        </p:txBody>
      </p:sp>
    </p:spTree>
    <p:extLst>
      <p:ext uri="{BB962C8B-B14F-4D97-AF65-F5344CB8AC3E}">
        <p14:creationId xmlns:p14="http://schemas.microsoft.com/office/powerpoint/2010/main" val="364299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Renaissance concept is focused on accomplishments and capabilities of individuals.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Humanism </a:t>
            </a:r>
          </a:p>
        </p:txBody>
      </p:sp>
    </p:spTree>
    <p:extLst>
      <p:ext uri="{BB962C8B-B14F-4D97-AF65-F5344CB8AC3E}">
        <p14:creationId xmlns:p14="http://schemas.microsoft.com/office/powerpoint/2010/main" val="160627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He invented the printing press?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4400" dirty="0"/>
              <a:t>Guttenberg</a:t>
            </a:r>
          </a:p>
        </p:txBody>
      </p:sp>
    </p:spTree>
    <p:extLst>
      <p:ext uri="{BB962C8B-B14F-4D97-AF65-F5344CB8AC3E}">
        <p14:creationId xmlns:p14="http://schemas.microsoft.com/office/powerpoint/2010/main" val="427764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art technique represents things that are true to life?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Realism </a:t>
            </a:r>
          </a:p>
        </p:txBody>
      </p:sp>
    </p:spTree>
    <p:extLst>
      <p:ext uri="{BB962C8B-B14F-4D97-AF65-F5344CB8AC3E}">
        <p14:creationId xmlns:p14="http://schemas.microsoft.com/office/powerpoint/2010/main" val="155559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Where did Martin Luther's ideas first take root?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Germany (Holy Roman Empire) </a:t>
            </a:r>
          </a:p>
        </p:txBody>
      </p:sp>
    </p:spTree>
    <p:extLst>
      <p:ext uri="{BB962C8B-B14F-4D97-AF65-F5344CB8AC3E}">
        <p14:creationId xmlns:p14="http://schemas.microsoft.com/office/powerpoint/2010/main" val="155415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2840-EC05-4B1A-AA3A-5BDB8357D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D6FFB-9697-4465-9FCE-4A99CD3D2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French theologian and pastor that spread the protestant reformation to France?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John Calvin </a:t>
            </a:r>
          </a:p>
        </p:txBody>
      </p:sp>
    </p:spTree>
    <p:extLst>
      <p:ext uri="{BB962C8B-B14F-4D97-AF65-F5344CB8AC3E}">
        <p14:creationId xmlns:p14="http://schemas.microsoft.com/office/powerpoint/2010/main" val="312306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79CBA-6DA1-43CB-9754-9B3F31E7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B4882-FC8D-4697-AE4B-BA27E803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This means to be kicked out of the catholic Church?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Excommunicated</a:t>
            </a:r>
          </a:p>
        </p:txBody>
      </p:sp>
    </p:spTree>
    <p:extLst>
      <p:ext uri="{BB962C8B-B14F-4D97-AF65-F5344CB8AC3E}">
        <p14:creationId xmlns:p14="http://schemas.microsoft.com/office/powerpoint/2010/main" val="46423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BFA83-A219-4AC6-BBBB-CE94E2374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01D71-D676-4A86-8FDB-63870E8CA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painted the Mona Lisa?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Davinci </a:t>
            </a:r>
          </a:p>
        </p:txBody>
      </p:sp>
    </p:spTree>
    <p:extLst>
      <p:ext uri="{BB962C8B-B14F-4D97-AF65-F5344CB8AC3E}">
        <p14:creationId xmlns:p14="http://schemas.microsoft.com/office/powerpoint/2010/main" val="394578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25F9-A632-448B-AF1F-158FFBAAA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A7992-FC3A-4A81-A42D-975A8FA9E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gave the printing press its speed?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Movable type </a:t>
            </a:r>
          </a:p>
        </p:txBody>
      </p:sp>
    </p:spTree>
    <p:extLst>
      <p:ext uri="{BB962C8B-B14F-4D97-AF65-F5344CB8AC3E}">
        <p14:creationId xmlns:p14="http://schemas.microsoft.com/office/powerpoint/2010/main" val="387365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180C2-4FB0-44EC-A3E4-D97741753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FCB64-CCCE-4A92-9693-169C30E77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This was  famous banking family of Florence.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Medici </a:t>
            </a:r>
          </a:p>
        </p:txBody>
      </p:sp>
    </p:spTree>
    <p:extLst>
      <p:ext uri="{BB962C8B-B14F-4D97-AF65-F5344CB8AC3E}">
        <p14:creationId xmlns:p14="http://schemas.microsoft.com/office/powerpoint/2010/main" val="407574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A5652-0440-4F06-A402-988BA231B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A075-2AB5-4059-B42E-D1981774A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book did Machiavelli write?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Prince </a:t>
            </a:r>
          </a:p>
        </p:txBody>
      </p:sp>
    </p:spTree>
    <p:extLst>
      <p:ext uri="{BB962C8B-B14F-4D97-AF65-F5344CB8AC3E}">
        <p14:creationId xmlns:p14="http://schemas.microsoft.com/office/powerpoint/2010/main" val="332013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1A87E-DF68-4E19-BE0A-9C4289D8E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BB4FD-A6DD-47D5-BE2B-52284D9FF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are the characteristics of a nation state? </a:t>
            </a:r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Taxes, permanent army, bureaucracy, representative government or a monarch   </a:t>
            </a:r>
          </a:p>
        </p:txBody>
      </p:sp>
    </p:spTree>
    <p:extLst>
      <p:ext uri="{BB962C8B-B14F-4D97-AF65-F5344CB8AC3E}">
        <p14:creationId xmlns:p14="http://schemas.microsoft.com/office/powerpoint/2010/main" val="315467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F4788-67FA-4C6E-A7BF-4B75E7B20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F095D-243F-43AA-9F6A-CC245327C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Non-Catholic Christian</a:t>
            </a:r>
          </a:p>
          <a:p>
            <a:endParaRPr lang="en-US" sz="4000" dirty="0"/>
          </a:p>
          <a:p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Protestant </a:t>
            </a:r>
          </a:p>
        </p:txBody>
      </p:sp>
    </p:spTree>
    <p:extLst>
      <p:ext uri="{BB962C8B-B14F-4D97-AF65-F5344CB8AC3E}">
        <p14:creationId xmlns:p14="http://schemas.microsoft.com/office/powerpoint/2010/main" val="237446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Where did the renaissance begin?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4000" dirty="0"/>
              <a:t>Florence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5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DE216-E21F-4FC7-8861-CA4803E44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4D06F-4536-442C-A59B-8E6148BCC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the term for the common language?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Vernacular </a:t>
            </a:r>
          </a:p>
        </p:txBody>
      </p:sp>
    </p:spTree>
    <p:extLst>
      <p:ext uri="{BB962C8B-B14F-4D97-AF65-F5344CB8AC3E}">
        <p14:creationId xmlns:p14="http://schemas.microsoft.com/office/powerpoint/2010/main" val="423760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03F1B-F153-4B56-BBCB-DF3F9E7C7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9DF83-E6C7-4E88-9FD2-C8E272309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church can trace its origins to a royal figure?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Anglican Church (Church of England) </a:t>
            </a:r>
          </a:p>
        </p:txBody>
      </p:sp>
    </p:spTree>
    <p:extLst>
      <p:ext uri="{BB962C8B-B14F-4D97-AF65-F5344CB8AC3E}">
        <p14:creationId xmlns:p14="http://schemas.microsoft.com/office/powerpoint/2010/main" val="58278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4307C-AF7E-44B0-98DB-2C2593E86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61C90-7449-46BE-8597-89A33CD2F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Who was Brunelleschi?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An architect that built the dome in the cathedral in Florence </a:t>
            </a:r>
          </a:p>
        </p:txBody>
      </p:sp>
    </p:spTree>
    <p:extLst>
      <p:ext uri="{BB962C8B-B14F-4D97-AF65-F5344CB8AC3E}">
        <p14:creationId xmlns:p14="http://schemas.microsoft.com/office/powerpoint/2010/main" val="354708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3B3E6-26AF-4D6F-9FA9-F98965BA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A0479-C97B-4683-B191-EF5354BF6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art technique that gives paintings a three dimensional appearance.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Perspective </a:t>
            </a:r>
          </a:p>
        </p:txBody>
      </p:sp>
    </p:spTree>
    <p:extLst>
      <p:ext uri="{BB962C8B-B14F-4D97-AF65-F5344CB8AC3E}">
        <p14:creationId xmlns:p14="http://schemas.microsoft.com/office/powerpoint/2010/main" val="292414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28541-0837-4F22-BDBF-F9008DCEF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660CC-327C-415B-898C-E9592E474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social class became more powerful during the Renaissance?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Merchant class </a:t>
            </a:r>
          </a:p>
        </p:txBody>
      </p:sp>
    </p:spTree>
    <p:extLst>
      <p:ext uri="{BB962C8B-B14F-4D97-AF65-F5344CB8AC3E}">
        <p14:creationId xmlns:p14="http://schemas.microsoft.com/office/powerpoint/2010/main" val="168229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5F228-BA41-491C-92BC-92EC55F2B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76A73-7D60-45E4-8992-DF5D882C0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does Renaissance mean?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Rebirth </a:t>
            </a:r>
          </a:p>
        </p:txBody>
      </p:sp>
    </p:spTree>
    <p:extLst>
      <p:ext uri="{BB962C8B-B14F-4D97-AF65-F5344CB8AC3E}">
        <p14:creationId xmlns:p14="http://schemas.microsoft.com/office/powerpoint/2010/main" val="84269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CA8A0-ABE8-45A3-9FD0-2D7318CEF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10459-F6F2-4908-945E-2D4B17B52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Who were Henry VIII’s three children? Place them in order in which they ruled and tell whether or not they were Protestant or Catholic. 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Edward VI (Protestant) , Mary I (Catholic), Elizabeth I (Protestant)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5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7CBB2-EB40-4828-B7F1-56EA515A3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07B29-9272-4D15-9405-F17F080E8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does secular mean?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Nonreligious  </a:t>
            </a:r>
          </a:p>
        </p:txBody>
      </p:sp>
    </p:spTree>
    <p:extLst>
      <p:ext uri="{BB962C8B-B14F-4D97-AF65-F5344CB8AC3E}">
        <p14:creationId xmlns:p14="http://schemas.microsoft.com/office/powerpoint/2010/main" val="5350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B4C09-8E2B-42FE-8811-24EF56FFC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E69E0-48F1-4370-B17B-90134FBFD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belief that ones life is predetermined from birth by God?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Predestination </a:t>
            </a:r>
          </a:p>
        </p:txBody>
      </p:sp>
    </p:spTree>
    <p:extLst>
      <p:ext uri="{BB962C8B-B14F-4D97-AF65-F5344CB8AC3E}">
        <p14:creationId xmlns:p14="http://schemas.microsoft.com/office/powerpoint/2010/main" val="115053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 order to invade England and to remove Elizabeth I from the throne Spain built this.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Spanish Armada </a:t>
            </a:r>
          </a:p>
        </p:txBody>
      </p:sp>
    </p:spTree>
    <p:extLst>
      <p:ext uri="{BB962C8B-B14F-4D97-AF65-F5344CB8AC3E}">
        <p14:creationId xmlns:p14="http://schemas.microsoft.com/office/powerpoint/2010/main" val="210532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This was a meeting that redefined and reaffirmed Catholic doctrine</a:t>
            </a:r>
          </a:p>
          <a:p>
            <a:endParaRPr lang="en-US" sz="3600" dirty="0"/>
          </a:p>
          <a:p>
            <a:r>
              <a:rPr lang="en-US" sz="3600" dirty="0"/>
              <a:t>Council of Trent </a:t>
            </a:r>
          </a:p>
        </p:txBody>
      </p:sp>
    </p:spTree>
    <p:extLst>
      <p:ext uri="{BB962C8B-B14F-4D97-AF65-F5344CB8AC3E}">
        <p14:creationId xmlns:p14="http://schemas.microsoft.com/office/powerpoint/2010/main" val="231177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DC100-C2CC-4659-9B9A-A47269D17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F642B-9126-4EB5-91F0-E175BF6D6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Renaissance was a rebirth of culture and learning form what two classical civilizations?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Greece and Rome </a:t>
            </a:r>
          </a:p>
        </p:txBody>
      </p:sp>
    </p:spTree>
    <p:extLst>
      <p:ext uri="{BB962C8B-B14F-4D97-AF65-F5344CB8AC3E}">
        <p14:creationId xmlns:p14="http://schemas.microsoft.com/office/powerpoint/2010/main" val="33210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This order of monks was established during the Counter (Catholic) Reformation and is responsible for the founding of many foreign missions in Asia and the “New World”?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Jesuits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40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had a six wives and split from the Catholic </a:t>
            </a:r>
            <a:r>
              <a:rPr lang="en-US" sz="3600" dirty="0" err="1"/>
              <a:t>Chruch</a:t>
            </a:r>
            <a:r>
              <a:rPr lang="en-US" sz="3600" dirty="0"/>
              <a:t>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Henry VIII </a:t>
            </a:r>
          </a:p>
        </p:txBody>
      </p:sp>
    </p:spTree>
    <p:extLst>
      <p:ext uri="{BB962C8B-B14F-4D97-AF65-F5344CB8AC3E}">
        <p14:creationId xmlns:p14="http://schemas.microsoft.com/office/powerpoint/2010/main" val="417789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At this meeting Martin Luther was found guilty of heresy by the Holy Roman Emperor?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Diet of Worms </a:t>
            </a:r>
          </a:p>
        </p:txBody>
      </p:sp>
    </p:spTree>
    <p:extLst>
      <p:ext uri="{BB962C8B-B14F-4D97-AF65-F5344CB8AC3E}">
        <p14:creationId xmlns:p14="http://schemas.microsoft.com/office/powerpoint/2010/main" val="247765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563</Words>
  <Application>Microsoft Office PowerPoint</Application>
  <PresentationFormat>Custom</PresentationFormat>
  <Paragraphs>166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Consolas</vt:lpstr>
      <vt:lpstr>Corbel</vt:lpstr>
      <vt:lpstr>Chalkboard 16x9</vt:lpstr>
      <vt:lpstr>Unit 3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2016-03-01T14:38:09Z</dcterms:created>
  <dcterms:modified xsi:type="dcterms:W3CDTF">2019-10-01T13:24:22Z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