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4"/>
  </p:notesMasterIdLst>
  <p:handoutMasterIdLst>
    <p:handoutMasterId r:id="rId75"/>
  </p:handoutMasterIdLst>
  <p:sldIdLst>
    <p:sldId id="256" r:id="rId2"/>
    <p:sldId id="257" r:id="rId3"/>
    <p:sldId id="268" r:id="rId4"/>
    <p:sldId id="269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1" r:id="rId17"/>
    <p:sldId id="278" r:id="rId18"/>
    <p:sldId id="272" r:id="rId19"/>
    <p:sldId id="273" r:id="rId20"/>
    <p:sldId id="274" r:id="rId21"/>
    <p:sldId id="275" r:id="rId22"/>
    <p:sldId id="276" r:id="rId23"/>
    <p:sldId id="279" r:id="rId24"/>
    <p:sldId id="277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298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9" autoAdjust="0"/>
  </p:normalViewPr>
  <p:slideViewPr>
    <p:cSldViewPr>
      <p:cViewPr varScale="1">
        <p:scale>
          <a:sx n="67" d="100"/>
          <a:sy n="67" d="100"/>
        </p:scale>
        <p:origin x="644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8/26/2019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8/26/2019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8/26/2019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8/26/2019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8/26/2019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8/26/2019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8/26/2019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8/26/2019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8/26/2019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8/26/2019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8/26/2019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8/26/2019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1 Review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65C4-9317-4EEE-839F-F70D2FB95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79DAE-5113-41B1-A04A-E72B598EF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banking family ruled Florence?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Medici </a:t>
            </a:r>
          </a:p>
        </p:txBody>
      </p:sp>
    </p:spTree>
    <p:extLst>
      <p:ext uri="{BB962C8B-B14F-4D97-AF65-F5344CB8AC3E}">
        <p14:creationId xmlns:p14="http://schemas.microsoft.com/office/powerpoint/2010/main" val="191396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C05B7-C344-4D44-9C64-75762AB1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D25E8-320F-4449-9C9F-7EE44F41D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was the Peace of Lodi (1454)?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A 40 year period of relative peace in Italy (due to ottoman conquest of Constantinople) </a:t>
            </a:r>
          </a:p>
        </p:txBody>
      </p:sp>
    </p:spTree>
    <p:extLst>
      <p:ext uri="{BB962C8B-B14F-4D97-AF65-F5344CB8AC3E}">
        <p14:creationId xmlns:p14="http://schemas.microsoft.com/office/powerpoint/2010/main" val="16806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EB9E6-F0FF-423A-B64A-7786BD1F8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399A9-769C-4779-83FF-5917E6F35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Which city-state was the greatest maritime power? 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Venice </a:t>
            </a:r>
          </a:p>
        </p:txBody>
      </p:sp>
    </p:spTree>
    <p:extLst>
      <p:ext uri="{BB962C8B-B14F-4D97-AF65-F5344CB8AC3E}">
        <p14:creationId xmlns:p14="http://schemas.microsoft.com/office/powerpoint/2010/main" val="118969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C80C2-614C-462C-946F-89AC0F100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09E1F-BF2D-4AE7-9A5D-1C8A8BB21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What symbolized the end of the Renaissance in Italy?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Charles V (HRE) sacking of Rome in 1527</a:t>
            </a:r>
          </a:p>
        </p:txBody>
      </p:sp>
    </p:spTree>
    <p:extLst>
      <p:ext uri="{BB962C8B-B14F-4D97-AF65-F5344CB8AC3E}">
        <p14:creationId xmlns:p14="http://schemas.microsoft.com/office/powerpoint/2010/main" val="107288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04E75-781C-4760-8FEE-65B7B6817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05304-019E-4BFB-94B0-93BC03960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humanism?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Strong believe in the individual and potential/ capabilities of the individual</a:t>
            </a:r>
          </a:p>
        </p:txBody>
      </p:sp>
    </p:spTree>
    <p:extLst>
      <p:ext uri="{BB962C8B-B14F-4D97-AF65-F5344CB8AC3E}">
        <p14:creationId xmlns:p14="http://schemas.microsoft.com/office/powerpoint/2010/main" val="45559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EF3DE-A553-4FBC-BD1D-88911FA3E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40C1D-0BE1-4474-98BE-5256FF2B3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goal of civil humanism? 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Create good leaders. </a:t>
            </a:r>
          </a:p>
        </p:txBody>
      </p:sp>
    </p:spTree>
    <p:extLst>
      <p:ext uri="{BB962C8B-B14F-4D97-AF65-F5344CB8AC3E}">
        <p14:creationId xmlns:p14="http://schemas.microsoft.com/office/powerpoint/2010/main" val="249722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345AA-F947-4AE8-9012-558A09757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79D2D-620C-4367-93EE-26953ADEC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Who is considered the father of humanism?  He wrote in Latin, and was influenced by the Roman Cicero?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Petrarch </a:t>
            </a:r>
          </a:p>
        </p:txBody>
      </p:sp>
    </p:spTree>
    <p:extLst>
      <p:ext uri="{BB962C8B-B14F-4D97-AF65-F5344CB8AC3E}">
        <p14:creationId xmlns:p14="http://schemas.microsoft.com/office/powerpoint/2010/main" val="423583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15F15-1EAB-46C1-921E-94A91468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67619-D307-4054-A2D6-879507859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coined the term humanism and is considered one of the mot important civic humanist.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Leonardo Bruni </a:t>
            </a:r>
          </a:p>
        </p:txBody>
      </p:sp>
    </p:spTree>
    <p:extLst>
      <p:ext uri="{BB962C8B-B14F-4D97-AF65-F5344CB8AC3E}">
        <p14:creationId xmlns:p14="http://schemas.microsoft.com/office/powerpoint/2010/main" val="364677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EEA02-BB36-414E-B012-6FD1BC8B8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B5EF5-E017-4A4E-8C16-977A869E2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is considered the most important political humanist.  He wrote the Prince.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 err="1"/>
              <a:t>Noccolo</a:t>
            </a:r>
            <a:r>
              <a:rPr lang="en-US" sz="3600" dirty="0"/>
              <a:t> Machiavelli </a:t>
            </a:r>
          </a:p>
        </p:txBody>
      </p:sp>
    </p:spTree>
    <p:extLst>
      <p:ext uri="{BB962C8B-B14F-4D97-AF65-F5344CB8AC3E}">
        <p14:creationId xmlns:p14="http://schemas.microsoft.com/office/powerpoint/2010/main" val="140755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F34A4-1874-46D0-85C9-77B41B4A5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E86FE-A0AD-4922-B36F-6EC53032B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This humanist was concerned with social etiquette?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Castiglione </a:t>
            </a:r>
          </a:p>
        </p:txBody>
      </p:sp>
    </p:spTree>
    <p:extLst>
      <p:ext uri="{BB962C8B-B14F-4D97-AF65-F5344CB8AC3E}">
        <p14:creationId xmlns:p14="http://schemas.microsoft.com/office/powerpoint/2010/main" val="307230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9232F-005D-4B74-9F46-82E949F21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BCF4E-BAFA-4B10-A403-208AB952E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Where did the Renaissance begin? 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Italy</a:t>
            </a:r>
          </a:p>
        </p:txBody>
      </p:sp>
    </p:spTree>
    <p:extLst>
      <p:ext uri="{BB962C8B-B14F-4D97-AF65-F5344CB8AC3E}">
        <p14:creationId xmlns:p14="http://schemas.microsoft.com/office/powerpoint/2010/main" val="352230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14740-66AA-4A2D-9D42-D3789632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5032B-9473-43C1-AFE3-F3F2665B6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invented the printing press.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Johann </a:t>
            </a:r>
            <a:r>
              <a:rPr lang="en-US" sz="3600" dirty="0" err="1"/>
              <a:t>Gutenburg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48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61569-160F-4F86-A432-B5809197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C9D3F-AAEC-4D37-A463-7AB69C00D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did the printing press do for the price of books and literacy rates in Europe.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Made books cheaper and literacy rates went up</a:t>
            </a:r>
          </a:p>
        </p:txBody>
      </p:sp>
    </p:spTree>
    <p:extLst>
      <p:ext uri="{BB962C8B-B14F-4D97-AF65-F5344CB8AC3E}">
        <p14:creationId xmlns:p14="http://schemas.microsoft.com/office/powerpoint/2010/main" val="188650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E4AC-9ADC-4EBA-8BF0-5C955FA3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CFDB8-7860-477A-B02D-A10EDF2D3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Christian Humanism?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Concerned with the individual and has a more religious undertone. </a:t>
            </a:r>
          </a:p>
        </p:txBody>
      </p:sp>
    </p:spTree>
    <p:extLst>
      <p:ext uri="{BB962C8B-B14F-4D97-AF65-F5344CB8AC3E}">
        <p14:creationId xmlns:p14="http://schemas.microsoft.com/office/powerpoint/2010/main" val="6372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4C061-9EA0-46ED-A199-CB6F624F4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D041B-8A8B-46BF-8C6F-21BFA78EC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goal of the Christian Humanist?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To improve society and reform the church</a:t>
            </a:r>
          </a:p>
        </p:txBody>
      </p:sp>
    </p:spTree>
    <p:extLst>
      <p:ext uri="{BB962C8B-B14F-4D97-AF65-F5344CB8AC3E}">
        <p14:creationId xmlns:p14="http://schemas.microsoft.com/office/powerpoint/2010/main" val="85059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99F8-53AA-4F5B-B62C-05C5A69B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3CDA8-0710-43F2-8F83-20C3405BE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was a Christian Humanist that sought to reform the church, criticized members of the clergy, and “laid the egg” for the Reformation.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Erasmus </a:t>
            </a:r>
          </a:p>
        </p:txBody>
      </p:sp>
    </p:spTree>
    <p:extLst>
      <p:ext uri="{BB962C8B-B14F-4D97-AF65-F5344CB8AC3E}">
        <p14:creationId xmlns:p14="http://schemas.microsoft.com/office/powerpoint/2010/main" val="428454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08828-C04F-41B7-80E8-46EB270E4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7B575-5373-43BD-ACAA-0A6D51828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wrote Utopia and was the advisor to King Henry VIII.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Thomas More </a:t>
            </a:r>
          </a:p>
        </p:txBody>
      </p:sp>
    </p:spTree>
    <p:extLst>
      <p:ext uri="{BB962C8B-B14F-4D97-AF65-F5344CB8AC3E}">
        <p14:creationId xmlns:p14="http://schemas.microsoft.com/office/powerpoint/2010/main" val="114560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425FB-0CC6-4BD9-90C4-2592D9B0F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27EA8-2E55-433C-89C7-847683469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are the characteristics of new monarchies during the 15</a:t>
            </a:r>
            <a:r>
              <a:rPr lang="en-US" sz="3600" baseline="30000" dirty="0"/>
              <a:t>th</a:t>
            </a:r>
            <a:r>
              <a:rPr lang="en-US" sz="3600" dirty="0"/>
              <a:t> and 16</a:t>
            </a:r>
            <a:r>
              <a:rPr lang="en-US" sz="3600" baseline="30000" dirty="0"/>
              <a:t>th</a:t>
            </a:r>
            <a:r>
              <a:rPr lang="en-US" sz="3600" dirty="0"/>
              <a:t> centuries?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Taxation, confiscation of land, mercenary armies, creation of </a:t>
            </a:r>
            <a:r>
              <a:rPr lang="en-US" sz="3600" dirty="0" err="1"/>
              <a:t>standin</a:t>
            </a:r>
            <a:r>
              <a:rPr lang="en-US" sz="3600" dirty="0"/>
              <a:t> armies </a:t>
            </a:r>
          </a:p>
        </p:txBody>
      </p:sp>
    </p:spTree>
    <p:extLst>
      <p:ext uri="{BB962C8B-B14F-4D97-AF65-F5344CB8AC3E}">
        <p14:creationId xmlns:p14="http://schemas.microsoft.com/office/powerpoint/2010/main" val="251968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780A7-30B6-489B-9988-52F4A1153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77080-0D5D-4C92-94DB-2EDE358DD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What </a:t>
            </a:r>
            <a:r>
              <a:rPr lang="en-US" sz="3600" dirty="0"/>
              <a:t>groups of people saw their power weaken with the rise of new monarchs?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clergy and nobles </a:t>
            </a:r>
          </a:p>
        </p:txBody>
      </p:sp>
    </p:spTree>
    <p:extLst>
      <p:ext uri="{BB962C8B-B14F-4D97-AF65-F5344CB8AC3E}">
        <p14:creationId xmlns:p14="http://schemas.microsoft.com/office/powerpoint/2010/main" val="150682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A2FF9-EB51-4CB8-8839-BBFF7E4F4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AF2C0-4A24-41A7-8535-E7445D138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established the Valois line of kings in France?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Louis XI (Spider King) </a:t>
            </a:r>
          </a:p>
        </p:txBody>
      </p:sp>
    </p:spTree>
    <p:extLst>
      <p:ext uri="{BB962C8B-B14F-4D97-AF65-F5344CB8AC3E}">
        <p14:creationId xmlns:p14="http://schemas.microsoft.com/office/powerpoint/2010/main" val="140683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DA12A-5994-49A3-9D6A-2012822E3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65409-2F92-4FE1-A857-52B35068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a </a:t>
            </a:r>
            <a:r>
              <a:rPr lang="en-US" sz="3600" dirty="0" err="1"/>
              <a:t>taille</a:t>
            </a:r>
            <a:r>
              <a:rPr lang="en-US" sz="3600" dirty="0"/>
              <a:t>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 tax on all land and property in France.  Instituted by Francis I. </a:t>
            </a:r>
          </a:p>
        </p:txBody>
      </p:sp>
    </p:spTree>
    <p:extLst>
      <p:ext uri="{BB962C8B-B14F-4D97-AF65-F5344CB8AC3E}">
        <p14:creationId xmlns:p14="http://schemas.microsoft.com/office/powerpoint/2010/main" val="291349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3175F-5CA3-4770-AC07-8509C1F97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BBCB8-6445-4DD7-8FD5-FF81ACC9D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is the Renaissance not considered a distinct period in European history?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It only applied to the upper class </a:t>
            </a:r>
          </a:p>
        </p:txBody>
      </p:sp>
    </p:spTree>
    <p:extLst>
      <p:ext uri="{BB962C8B-B14F-4D97-AF65-F5344CB8AC3E}">
        <p14:creationId xmlns:p14="http://schemas.microsoft.com/office/powerpoint/2010/main" val="165861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D4549-E0D6-4570-B054-F1A2AFE4A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E0B0A-820A-49C5-A04B-76DE3E177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War of the Roses?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battle for the throne of England between the House of York and the House of Lancaster. </a:t>
            </a:r>
          </a:p>
        </p:txBody>
      </p:sp>
    </p:spTree>
    <p:extLst>
      <p:ext uri="{BB962C8B-B14F-4D97-AF65-F5344CB8AC3E}">
        <p14:creationId xmlns:p14="http://schemas.microsoft.com/office/powerpoint/2010/main" val="102558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60911-0200-4E28-8551-6A1060D33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49EF7-599D-4AA3-B6E6-869207561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became king after the War of the Roses?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Henry VI</a:t>
            </a:r>
          </a:p>
        </p:txBody>
      </p:sp>
    </p:spTree>
    <p:extLst>
      <p:ext uri="{BB962C8B-B14F-4D97-AF65-F5344CB8AC3E}">
        <p14:creationId xmlns:p14="http://schemas.microsoft.com/office/powerpoint/2010/main" val="56449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65355-DC7F-4BEA-805C-BC4C9FC35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7CED-465F-42A4-B566-7AF09AE37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Unlike other new monarchs of this time, the power of the king of England was check by what legislative body? 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Parliament </a:t>
            </a:r>
          </a:p>
        </p:txBody>
      </p:sp>
    </p:spTree>
    <p:extLst>
      <p:ext uri="{BB962C8B-B14F-4D97-AF65-F5344CB8AC3E}">
        <p14:creationId xmlns:p14="http://schemas.microsoft.com/office/powerpoint/2010/main" val="41672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740D3-1223-4D77-A42E-9E716C092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94AFA-5A5B-415C-ACC1-77BD12C31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showed his superiority over the church by divorcing his first wife and creating the Anglican Church.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Henry VIII</a:t>
            </a:r>
          </a:p>
        </p:txBody>
      </p:sp>
    </p:spTree>
    <p:extLst>
      <p:ext uri="{BB962C8B-B14F-4D97-AF65-F5344CB8AC3E}">
        <p14:creationId xmlns:p14="http://schemas.microsoft.com/office/powerpoint/2010/main" val="230749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F0566-4982-4BD9-B463-E4426C25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CCC64-417A-41F6-AD3A-3CC34229F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They unified Spain and eventually expelled Jews and Muslims from their kingdom.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Ferdinand of Aragon and Isabella of Castile</a:t>
            </a:r>
          </a:p>
        </p:txBody>
      </p:sp>
    </p:spTree>
    <p:extLst>
      <p:ext uri="{BB962C8B-B14F-4D97-AF65-F5344CB8AC3E}">
        <p14:creationId xmlns:p14="http://schemas.microsoft.com/office/powerpoint/2010/main" val="389459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B1955-8F0B-4A70-874D-1D400D920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0452E-0A01-46FE-B4B4-65BD7CDCF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was the Spanish Inquisition?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A forced conversion and at times inquiry into the beliefs of those that converted to Christianity.   Target Jews </a:t>
            </a:r>
          </a:p>
        </p:txBody>
      </p:sp>
    </p:spTree>
    <p:extLst>
      <p:ext uri="{BB962C8B-B14F-4D97-AF65-F5344CB8AC3E}">
        <p14:creationId xmlns:p14="http://schemas.microsoft.com/office/powerpoint/2010/main" val="250329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D881B-A552-4564-B7D2-4247CCA74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DDF19-8F91-4804-B360-76BA0A013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Who was the high Inquisitor of the Spanish Inquisition? </a:t>
            </a:r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Tomas </a:t>
            </a:r>
            <a:r>
              <a:rPr lang="en-US" sz="3600" dirty="0" err="1"/>
              <a:t>deTorquemada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510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9FE0B-1F68-4EDF-8631-20BE5A35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A213F-E772-48C1-A888-F134FD51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Why is the Holy Roman Emperor not considered a new monarch?  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No centralized authority, no power to levy taxes, never controlled all of the German states. </a:t>
            </a:r>
          </a:p>
        </p:txBody>
      </p:sp>
    </p:spTree>
    <p:extLst>
      <p:ext uri="{BB962C8B-B14F-4D97-AF65-F5344CB8AC3E}">
        <p14:creationId xmlns:p14="http://schemas.microsoft.com/office/powerpoint/2010/main" val="255596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FC288-2EEF-4611-9C3C-414F0AD7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E28B2-5BA5-45A1-8BCA-7A476E834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ruled the HRE and Spain in the 16</a:t>
            </a:r>
            <a:r>
              <a:rPr lang="en-US" sz="3600" baseline="30000" dirty="0"/>
              <a:t>th</a:t>
            </a:r>
            <a:r>
              <a:rPr lang="en-US" sz="3600" dirty="0"/>
              <a:t> century.  Challenged Luther on his ideas.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Charles V</a:t>
            </a:r>
          </a:p>
        </p:txBody>
      </p:sp>
    </p:spTree>
    <p:extLst>
      <p:ext uri="{BB962C8B-B14F-4D97-AF65-F5344CB8AC3E}">
        <p14:creationId xmlns:p14="http://schemas.microsoft.com/office/powerpoint/2010/main" val="314770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B7932-51B9-45B5-965E-82C445FB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8C3B9-2080-4946-AEC7-5DC4946AA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the ancestral home of the Hapsburgs?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Austria </a:t>
            </a:r>
          </a:p>
        </p:txBody>
      </p:sp>
    </p:spTree>
    <p:extLst>
      <p:ext uri="{BB962C8B-B14F-4D97-AF65-F5344CB8AC3E}">
        <p14:creationId xmlns:p14="http://schemas.microsoft.com/office/powerpoint/2010/main" val="391509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E821D-82AA-4760-9D6B-78C11383B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03795-9495-4C1E-9A71-300ED97FC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Where had the renaissance spread to by 1450?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Northern Europe </a:t>
            </a:r>
          </a:p>
        </p:txBody>
      </p:sp>
    </p:spTree>
    <p:extLst>
      <p:ext uri="{BB962C8B-B14F-4D97-AF65-F5344CB8AC3E}">
        <p14:creationId xmlns:p14="http://schemas.microsoft.com/office/powerpoint/2010/main" val="303662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C2C70-8371-40A8-B0F2-13B49F4F1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AC617-BB76-4E60-B00E-8C9C1140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Where in Europe will protestant beliefs be adopted?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Northern Europe </a:t>
            </a:r>
          </a:p>
        </p:txBody>
      </p:sp>
    </p:spTree>
    <p:extLst>
      <p:ext uri="{BB962C8B-B14F-4D97-AF65-F5344CB8AC3E}">
        <p14:creationId xmlns:p14="http://schemas.microsoft.com/office/powerpoint/2010/main" val="89433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2C83B-A48F-4313-8102-BCC865A51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E89B8-9869-4239-952E-D609C26FE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were some of Luther's criticism of the Catholic Church?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Sale of indulgences, pluralism, absenteeism, nepotism, moral decline </a:t>
            </a:r>
          </a:p>
        </p:txBody>
      </p:sp>
    </p:spTree>
    <p:extLst>
      <p:ext uri="{BB962C8B-B14F-4D97-AF65-F5344CB8AC3E}">
        <p14:creationId xmlns:p14="http://schemas.microsoft.com/office/powerpoint/2010/main" val="87558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B118E-9AD9-42FC-9CAF-7BD56705A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04D39-F089-477C-885E-C87FD81B4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Diet of Worms?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meeting where Luther refused to recant and was excommunicated</a:t>
            </a:r>
          </a:p>
        </p:txBody>
      </p:sp>
    </p:spTree>
    <p:extLst>
      <p:ext uri="{BB962C8B-B14F-4D97-AF65-F5344CB8AC3E}">
        <p14:creationId xmlns:p14="http://schemas.microsoft.com/office/powerpoint/2010/main" val="110002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2E75D-5D15-46B3-8A5F-C6E3B7192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B58BF-CB11-4C10-B114-788408FE8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What caused the German peasant revolts of 1524 and 1525?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Peasants wanted an end to serfdom and tithes (taxes) and other feudal practices. Many were inspired by Luther </a:t>
            </a:r>
          </a:p>
        </p:txBody>
      </p:sp>
    </p:spTree>
    <p:extLst>
      <p:ext uri="{BB962C8B-B14F-4D97-AF65-F5344CB8AC3E}">
        <p14:creationId xmlns:p14="http://schemas.microsoft.com/office/powerpoint/2010/main" val="232024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5131-08AF-4454-B503-E61880B83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9AE14-4395-45C3-9D9E-DB5563373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What was the Peace of Augsburg (1555)?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German princes could deiced what their state would practice. Protestantism or Catholicism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4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61E7E-5C85-44F5-9C54-4171890B5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CD5E2-7A39-48A1-9137-B1A1116DB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vernacular? 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Common language </a:t>
            </a:r>
          </a:p>
        </p:txBody>
      </p:sp>
    </p:spTree>
    <p:extLst>
      <p:ext uri="{BB962C8B-B14F-4D97-AF65-F5344CB8AC3E}">
        <p14:creationId xmlns:p14="http://schemas.microsoft.com/office/powerpoint/2010/main" val="320039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954D2-7018-4F3E-B469-B263F2F3C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A69AC-3216-4CFC-9FE1-2A11E7AF8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League of </a:t>
            </a:r>
            <a:r>
              <a:rPr lang="en-US" sz="3600" dirty="0" err="1"/>
              <a:t>Schmalkaden</a:t>
            </a:r>
            <a:r>
              <a:rPr lang="en-US" sz="3600" dirty="0"/>
              <a:t>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Protestant princes sought to defend themselves against Charles V</a:t>
            </a:r>
          </a:p>
        </p:txBody>
      </p:sp>
    </p:spTree>
    <p:extLst>
      <p:ext uri="{BB962C8B-B14F-4D97-AF65-F5344CB8AC3E}">
        <p14:creationId xmlns:p14="http://schemas.microsoft.com/office/powerpoint/2010/main" val="377366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25B08-E3EA-4CC4-A00B-6A96BA40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D5E45-A668-4747-A963-7FC52C103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Who were the Anabaptist?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 protestant group that had no allegiance to any state, believed that baptism for children was false </a:t>
            </a:r>
          </a:p>
        </p:txBody>
      </p:sp>
    </p:spTree>
    <p:extLst>
      <p:ext uri="{BB962C8B-B14F-4D97-AF65-F5344CB8AC3E}">
        <p14:creationId xmlns:p14="http://schemas.microsoft.com/office/powerpoint/2010/main" val="319599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01B02-8E9A-49E3-B8CD-C9AD56891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71181-D2B4-45D6-9BA9-BA02A7E29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was Ulrich Zwingli?</a:t>
            </a:r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A Swiss reformist. He adopted Luther's ideas </a:t>
            </a:r>
          </a:p>
        </p:txBody>
      </p:sp>
    </p:spTree>
    <p:extLst>
      <p:ext uri="{BB962C8B-B14F-4D97-AF65-F5344CB8AC3E}">
        <p14:creationId xmlns:p14="http://schemas.microsoft.com/office/powerpoint/2010/main" val="106707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D1693-DBB3-4953-9811-0D2994F18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4C7B9-4B37-4278-81A3-4BB858E6E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brought Protestantism to France?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John Calvin </a:t>
            </a:r>
          </a:p>
        </p:txBody>
      </p:sp>
    </p:spTree>
    <p:extLst>
      <p:ext uri="{BB962C8B-B14F-4D97-AF65-F5344CB8AC3E}">
        <p14:creationId xmlns:p14="http://schemas.microsoft.com/office/powerpoint/2010/main" val="82845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5D5D6-AF0A-44CF-8223-CF3BF6FFE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358DB-FCD6-4397-856A-B236AC8D5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were the upper class able to  partake in the Renaissance?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Time to spend</a:t>
            </a:r>
          </a:p>
        </p:txBody>
      </p:sp>
    </p:spTree>
    <p:extLst>
      <p:ext uri="{BB962C8B-B14F-4D97-AF65-F5344CB8AC3E}">
        <p14:creationId xmlns:p14="http://schemas.microsoft.com/office/powerpoint/2010/main" val="304931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B6359-3DEE-42FB-8EE8-B5D04BDE3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2700-98F4-43A8-A716-B977DDEF1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happened at the Council of Trent?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church reformed and reaffirmed Catholic doctrine, and refuted  Protestantism </a:t>
            </a:r>
          </a:p>
        </p:txBody>
      </p:sp>
    </p:spTree>
    <p:extLst>
      <p:ext uri="{BB962C8B-B14F-4D97-AF65-F5344CB8AC3E}">
        <p14:creationId xmlns:p14="http://schemas.microsoft.com/office/powerpoint/2010/main" val="199092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63F76-300C-49C1-9ADD-3F2583E4F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E2ABD-AAD9-404F-B606-7E8B1245D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did Ignatius Loyola found?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The Jesuit order of monks  </a:t>
            </a:r>
          </a:p>
        </p:txBody>
      </p:sp>
    </p:spTree>
    <p:extLst>
      <p:ext uri="{BB962C8B-B14F-4D97-AF65-F5344CB8AC3E}">
        <p14:creationId xmlns:p14="http://schemas.microsoft.com/office/powerpoint/2010/main" val="14538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F7F2A-296A-4C3B-BBBC-1D355B665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46099-53CE-4AF3-A69D-7ADFA25B7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were the goals of the Jesuit order?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Reform the church through education, spread Catholicism, and fight Protestantism</a:t>
            </a:r>
          </a:p>
        </p:txBody>
      </p:sp>
    </p:spTree>
    <p:extLst>
      <p:ext uri="{BB962C8B-B14F-4D97-AF65-F5344CB8AC3E}">
        <p14:creationId xmlns:p14="http://schemas.microsoft.com/office/powerpoint/2010/main" val="283498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D171B-98BD-4928-A56F-DF55B2C7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BB67B-76B0-420A-AE99-69322058C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caused the wars of religion?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Protestant Reformation </a:t>
            </a:r>
          </a:p>
        </p:txBody>
      </p:sp>
    </p:spTree>
    <p:extLst>
      <p:ext uri="{BB962C8B-B14F-4D97-AF65-F5344CB8AC3E}">
        <p14:creationId xmlns:p14="http://schemas.microsoft.com/office/powerpoint/2010/main" val="155559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38359-1742-4633-AEE6-6E6E305BF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DA321-B922-4A26-8032-9E66E169E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 lead a failed invasion of England.  The failed armada left Spain bankrupt and in decline.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Philip II of Spain </a:t>
            </a:r>
          </a:p>
        </p:txBody>
      </p:sp>
    </p:spTree>
    <p:extLst>
      <p:ext uri="{BB962C8B-B14F-4D97-AF65-F5344CB8AC3E}">
        <p14:creationId xmlns:p14="http://schemas.microsoft.com/office/powerpoint/2010/main" val="100826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94A72-76A8-4A9E-A377-E21A9ADBD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9CB21-B49B-4DC9-A0CB-78398E2F1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religion did Mary Tudor return England to?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Catholicism </a:t>
            </a:r>
          </a:p>
        </p:txBody>
      </p:sp>
    </p:spTree>
    <p:extLst>
      <p:ext uri="{BB962C8B-B14F-4D97-AF65-F5344CB8AC3E}">
        <p14:creationId xmlns:p14="http://schemas.microsoft.com/office/powerpoint/2010/main" val="406129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D2B35-8FF5-4FED-95CC-79332E043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54D43-558A-42A0-B468-04C86F737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religion did Elizabeth return England to?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Protestantism</a:t>
            </a:r>
          </a:p>
        </p:txBody>
      </p:sp>
    </p:spTree>
    <p:extLst>
      <p:ext uri="{BB962C8B-B14F-4D97-AF65-F5344CB8AC3E}">
        <p14:creationId xmlns:p14="http://schemas.microsoft.com/office/powerpoint/2010/main" val="52351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125EC-80BA-400F-A290-BA822C9C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EAB7B-B3EF-4CF0-8DC4-9F8C3E818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did Philip II undertake the armada?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He thought England was involved in the Dutch Revolts and Mary Queen of Scots execution </a:t>
            </a:r>
          </a:p>
        </p:txBody>
      </p:sp>
    </p:spTree>
    <p:extLst>
      <p:ext uri="{BB962C8B-B14F-4D97-AF65-F5344CB8AC3E}">
        <p14:creationId xmlns:p14="http://schemas.microsoft.com/office/powerpoint/2010/main" val="254691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0D973-D778-47EF-92BC-A3B22BDAD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80A42-C142-4DC5-9597-C1D73EE24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was the reasons for the Dutch Revolt?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Philip II wanted to suppress Calvinism in the Netherlands </a:t>
            </a:r>
          </a:p>
        </p:txBody>
      </p:sp>
    </p:spTree>
    <p:extLst>
      <p:ext uri="{BB962C8B-B14F-4D97-AF65-F5344CB8AC3E}">
        <p14:creationId xmlns:p14="http://schemas.microsoft.com/office/powerpoint/2010/main" val="247346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CD673-3272-40F1-A49A-9BBC5315F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149A5-51F1-4686-A0C9-18235E43C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the cause for the French Wars of Religion?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Suppression of Calvinism (Huguenots) </a:t>
            </a:r>
          </a:p>
        </p:txBody>
      </p:sp>
    </p:spTree>
    <p:extLst>
      <p:ext uri="{BB962C8B-B14F-4D97-AF65-F5344CB8AC3E}">
        <p14:creationId xmlns:p14="http://schemas.microsoft.com/office/powerpoint/2010/main" val="90418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9CC40-5993-4D46-B0E6-ADE15F452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0A70C-B671-4384-BA61-219E0FD86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did the </a:t>
            </a:r>
            <a:r>
              <a:rPr lang="en-US" sz="3200" dirty="0" err="1"/>
              <a:t>reaiassance</a:t>
            </a:r>
            <a:r>
              <a:rPr lang="en-US" sz="3200" dirty="0"/>
              <a:t> not effect common people?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They were illiterate, too preoccupied with  concerns of daily life </a:t>
            </a:r>
          </a:p>
        </p:txBody>
      </p:sp>
    </p:spTree>
    <p:extLst>
      <p:ext uri="{BB962C8B-B14F-4D97-AF65-F5344CB8AC3E}">
        <p14:creationId xmlns:p14="http://schemas.microsoft.com/office/powerpoint/2010/main" val="217276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E3F1B-1581-42D7-92F7-923089D89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CEC2E-DF59-43ED-8341-6F6DD9662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ascension of this French King ended the wars of religion in France ended.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Henry VI (Bourbon)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7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06FA-2EF4-4755-AB7E-BD5396DEF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AB9A2-6493-431A-ABA1-D88B45CA3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was the Edict of Nantes? </a:t>
            </a:r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Granted toleration to the Huguenots and religious pluralism in France  </a:t>
            </a:r>
          </a:p>
        </p:txBody>
      </p:sp>
    </p:spTree>
    <p:extLst>
      <p:ext uri="{BB962C8B-B14F-4D97-AF65-F5344CB8AC3E}">
        <p14:creationId xmlns:p14="http://schemas.microsoft.com/office/powerpoint/2010/main" val="265629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65250-F97D-4CF5-BBA6-2C0E65B8E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85028-0515-4211-A032-2E5AA9485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caused the Thirty Years War?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Failure of the Peace of Augsburg </a:t>
            </a:r>
          </a:p>
        </p:txBody>
      </p:sp>
    </p:spTree>
    <p:extLst>
      <p:ext uri="{BB962C8B-B14F-4D97-AF65-F5344CB8AC3E}">
        <p14:creationId xmlns:p14="http://schemas.microsoft.com/office/powerpoint/2010/main" val="132197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03D99-243A-4FD0-96B1-F58014AD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11BA3-5C5C-47E2-AFC5-522113925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are the four phases of the Thirty Years War?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Bohemian Phase, Danish Phase, Swedish Phase,  French Phase </a:t>
            </a:r>
          </a:p>
        </p:txBody>
      </p:sp>
    </p:spTree>
    <p:extLst>
      <p:ext uri="{BB962C8B-B14F-4D97-AF65-F5344CB8AC3E}">
        <p14:creationId xmlns:p14="http://schemas.microsoft.com/office/powerpoint/2010/main" val="243539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3C948-1F7A-4D90-8211-B3F8725FB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FE86B-BCDD-4418-B8E1-F6F8150FC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did the first two phases (Bohemian and Danish) differ from the second two phases (Swedish and French).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The first two were religious in nature, and the second two were political (tried to reduce the power of the HRE)  </a:t>
            </a:r>
          </a:p>
        </p:txBody>
      </p:sp>
    </p:spTree>
    <p:extLst>
      <p:ext uri="{BB962C8B-B14F-4D97-AF65-F5344CB8AC3E}">
        <p14:creationId xmlns:p14="http://schemas.microsoft.com/office/powerpoint/2010/main" val="380151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FCC92-577B-4CD0-8278-D7917DF1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D645-D6F1-482F-9906-E5FF7421E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event ended the Thirty Years War, and ended the Catholic Reformation in Germany?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Treaty of Westphalia (1648) </a:t>
            </a:r>
          </a:p>
        </p:txBody>
      </p:sp>
    </p:spTree>
    <p:extLst>
      <p:ext uri="{BB962C8B-B14F-4D97-AF65-F5344CB8AC3E}">
        <p14:creationId xmlns:p14="http://schemas.microsoft.com/office/powerpoint/2010/main" val="216916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C63F1-03B9-4EA6-B304-E034EE18F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1B2FD-143C-4817-A909-28009B5BE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As a result of the Thirty Years War which nation became the dominate in western Europe?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France </a:t>
            </a:r>
          </a:p>
        </p:txBody>
      </p:sp>
    </p:spTree>
    <p:extLst>
      <p:ext uri="{BB962C8B-B14F-4D97-AF65-F5344CB8AC3E}">
        <p14:creationId xmlns:p14="http://schemas.microsoft.com/office/powerpoint/2010/main" val="339912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7CDCE-E5C5-4934-9A74-8C52DBA59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264B0-D9EC-4A76-A716-7F7F0C7FE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was the role </a:t>
            </a:r>
            <a:r>
              <a:rPr lang="en-US" sz="4000" dirty="0" err="1"/>
              <a:t>fo</a:t>
            </a:r>
            <a:r>
              <a:rPr lang="en-US" sz="4000" dirty="0"/>
              <a:t> the Church in the 16</a:t>
            </a:r>
            <a:r>
              <a:rPr lang="en-US" sz="4000" baseline="30000" dirty="0"/>
              <a:t>th</a:t>
            </a:r>
            <a:r>
              <a:rPr lang="en-US" sz="4000" dirty="0"/>
              <a:t> century?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Helped preserved societal norms</a:t>
            </a:r>
          </a:p>
        </p:txBody>
      </p:sp>
    </p:spTree>
    <p:extLst>
      <p:ext uri="{BB962C8B-B14F-4D97-AF65-F5344CB8AC3E}">
        <p14:creationId xmlns:p14="http://schemas.microsoft.com/office/powerpoint/2010/main" val="31821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5035-E766-4E15-8A1A-F19472FBB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D92AD-AECE-4662-A6F7-17575875A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was Charivari?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Public humiliation for abnormal behavior </a:t>
            </a:r>
          </a:p>
        </p:txBody>
      </p:sp>
    </p:spTree>
    <p:extLst>
      <p:ext uri="{BB962C8B-B14F-4D97-AF65-F5344CB8AC3E}">
        <p14:creationId xmlns:p14="http://schemas.microsoft.com/office/powerpoint/2010/main" val="211435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74593-BDE6-4D19-8CA1-DA0972B73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50CA-1F05-4A6F-82E6-F7BE452A5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were leisure activates of the 16</a:t>
            </a:r>
            <a:r>
              <a:rPr lang="en-US" sz="3600" baseline="30000" dirty="0"/>
              <a:t>th</a:t>
            </a:r>
            <a:r>
              <a:rPr lang="en-US" sz="3600" dirty="0"/>
              <a:t> century?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Blood sport </a:t>
            </a:r>
          </a:p>
          <a:p>
            <a:r>
              <a:rPr lang="en-US" sz="3600" dirty="0"/>
              <a:t>Tavern drinking </a:t>
            </a:r>
          </a:p>
          <a:p>
            <a:r>
              <a:rPr lang="en-US" sz="3600" dirty="0"/>
              <a:t>Carnival (Catholic countries) </a:t>
            </a:r>
          </a:p>
        </p:txBody>
      </p:sp>
    </p:spTree>
    <p:extLst>
      <p:ext uri="{BB962C8B-B14F-4D97-AF65-F5344CB8AC3E}">
        <p14:creationId xmlns:p14="http://schemas.microsoft.com/office/powerpoint/2010/main" val="155327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9DBB8-3800-4712-BB33-F20CAF69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8D925-D63B-450E-BCFF-DEA0E2B1B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three northern Italian cities developed international trade?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Venice, Genoa, Milan </a:t>
            </a:r>
          </a:p>
        </p:txBody>
      </p:sp>
    </p:spTree>
    <p:extLst>
      <p:ext uri="{BB962C8B-B14F-4D97-AF65-F5344CB8AC3E}">
        <p14:creationId xmlns:p14="http://schemas.microsoft.com/office/powerpoint/2010/main" val="123999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1BB1F-92F7-45F0-8555-F23ED7039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2D6C9-BA0C-4AB5-A7A0-CCD7624C2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caused the witch hunts of the 16</a:t>
            </a:r>
            <a:r>
              <a:rPr lang="en-US" sz="4000" baseline="30000" dirty="0"/>
              <a:t>th</a:t>
            </a:r>
            <a:r>
              <a:rPr lang="en-US" sz="4000" dirty="0"/>
              <a:t> and 17</a:t>
            </a:r>
            <a:r>
              <a:rPr lang="en-US" sz="4000" baseline="30000" dirty="0"/>
              <a:t>th</a:t>
            </a:r>
            <a:r>
              <a:rPr lang="en-US" sz="4000" dirty="0"/>
              <a:t> century? 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Religious fanaticism, and belief in magic</a:t>
            </a:r>
          </a:p>
        </p:txBody>
      </p:sp>
    </p:spTree>
    <p:extLst>
      <p:ext uri="{BB962C8B-B14F-4D97-AF65-F5344CB8AC3E}">
        <p14:creationId xmlns:p14="http://schemas.microsoft.com/office/powerpoint/2010/main" val="278464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2AEE7-83F8-4D39-99E8-B29387E55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CDE57-1415-4745-B916-7E422811F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What group was disproportionally accused of being witches? 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Women </a:t>
            </a:r>
          </a:p>
        </p:txBody>
      </p:sp>
    </p:spTree>
    <p:extLst>
      <p:ext uri="{BB962C8B-B14F-4D97-AF65-F5344CB8AC3E}">
        <p14:creationId xmlns:p14="http://schemas.microsoft.com/office/powerpoint/2010/main" val="192949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F44E9-40F2-4595-B641-EE3CA315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0E508-300F-49C8-A026-5E41B5DE6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ended the witch hunts?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The Scientific Revolution </a:t>
            </a:r>
          </a:p>
        </p:txBody>
      </p:sp>
    </p:spTree>
    <p:extLst>
      <p:ext uri="{BB962C8B-B14F-4D97-AF65-F5344CB8AC3E}">
        <p14:creationId xmlns:p14="http://schemas.microsoft.com/office/powerpoint/2010/main" val="343721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E5270-D080-4EFF-913E-DF14C7856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61F34-7B62-4D34-BC79-B7FF2460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did Italy not unify politically during the Renaissance?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Competition between city-states</a:t>
            </a:r>
          </a:p>
        </p:txBody>
      </p:sp>
    </p:spTree>
    <p:extLst>
      <p:ext uri="{BB962C8B-B14F-4D97-AF65-F5344CB8AC3E}">
        <p14:creationId xmlns:p14="http://schemas.microsoft.com/office/powerpoint/2010/main" val="374778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9CD30-B683-49DF-BEAB-08C6E474E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A6782-21B7-411B-A591-F62ED75A0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 what city-state the Renaissance begin?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Florence </a:t>
            </a:r>
          </a:p>
        </p:txBody>
      </p:sp>
    </p:spTree>
    <p:extLst>
      <p:ext uri="{BB962C8B-B14F-4D97-AF65-F5344CB8AC3E}">
        <p14:creationId xmlns:p14="http://schemas.microsoft.com/office/powerpoint/2010/main" val="206407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248</TotalTime>
  <Words>1224</Words>
  <Application>Microsoft Office PowerPoint</Application>
  <PresentationFormat>Custom</PresentationFormat>
  <Paragraphs>325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6" baseType="lpstr">
      <vt:lpstr>Arial</vt:lpstr>
      <vt:lpstr>Consolas</vt:lpstr>
      <vt:lpstr>Corbel</vt:lpstr>
      <vt:lpstr>Chalkboard 16x9</vt:lpstr>
      <vt:lpstr>Unit 1 Review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and 2 Review</dc:title>
  <dc:creator>Phillip Thurmond</dc:creator>
  <cp:lastModifiedBy>Phillip Thurmond</cp:lastModifiedBy>
  <cp:revision>13</cp:revision>
  <dcterms:created xsi:type="dcterms:W3CDTF">2019-08-26T16:13:41Z</dcterms:created>
  <dcterms:modified xsi:type="dcterms:W3CDTF">2019-08-26T20:22:25Z</dcterms:modified>
</cp:coreProperties>
</file>