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2" autoAdjust="0"/>
    <p:restoredTop sz="94660"/>
  </p:normalViewPr>
  <p:slideViewPr>
    <p:cSldViewPr snapToGrid="0">
      <p:cViewPr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9B0C7-435A-4EA7-918D-737E7E639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Outside the Ancient Civilizations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33E5D1-BE26-4089-86C1-7C6B34E1D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3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4FB-C346-4223-B87B-640A5F14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Silk Road Trade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7E32-2C69-494E-9B64-213B8DCA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78252"/>
          </a:xfrm>
        </p:spPr>
        <p:txBody>
          <a:bodyPr>
            <a:normAutofit/>
          </a:bodyPr>
          <a:lstStyle/>
          <a:p>
            <a:r>
              <a:rPr lang="en-US" sz="2800" dirty="0"/>
              <a:t>The Silk Road was a trade network that connects east Asia to the Mediterranean in Europe. </a:t>
            </a:r>
          </a:p>
          <a:p>
            <a:r>
              <a:rPr lang="en-US" sz="2800" dirty="0"/>
              <a:t>The trade network provided wealth for the empires at either end. </a:t>
            </a:r>
          </a:p>
          <a:p>
            <a:r>
              <a:rPr lang="en-US" sz="2800" dirty="0"/>
              <a:t>It also introduced new cultural ideas</a:t>
            </a:r>
          </a:p>
          <a:p>
            <a:r>
              <a:rPr lang="en-US" sz="2800" dirty="0"/>
              <a:t>Items traded include:</a:t>
            </a:r>
          </a:p>
          <a:p>
            <a:pPr lvl="1"/>
            <a:r>
              <a:rPr lang="en-US" sz="2400" dirty="0"/>
              <a:t>Silk </a:t>
            </a:r>
          </a:p>
          <a:p>
            <a:pPr lvl="1"/>
            <a:r>
              <a:rPr lang="en-US" sz="2400" dirty="0"/>
              <a:t>Fruits </a:t>
            </a:r>
          </a:p>
          <a:p>
            <a:pPr lvl="1"/>
            <a:r>
              <a:rPr lang="en-US" sz="2400" dirty="0"/>
              <a:t>Gold</a:t>
            </a:r>
          </a:p>
          <a:p>
            <a:pPr lvl="1"/>
            <a:r>
              <a:rPr lang="en-US" sz="2400" dirty="0"/>
              <a:t>Luxury items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4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A0BB-ACA8-410E-93A5-FF62EE65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599CD-A276-429C-A260-7097D464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7FA13-816D-4BE8-A6A3-BE88EDB0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9BD7-7B96-478D-92A4-41E36DEC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Ocean Trade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A0A7-EFF0-40B6-9806-907438DF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49678"/>
          </a:xfrm>
        </p:spPr>
        <p:txBody>
          <a:bodyPr>
            <a:normAutofit/>
          </a:bodyPr>
          <a:lstStyle/>
          <a:p>
            <a:r>
              <a:rPr lang="en-US" sz="2800" dirty="0"/>
              <a:t>A trade network that connected east Asia to south Asia via the sea and connected south Asia to east Africa. </a:t>
            </a:r>
          </a:p>
          <a:p>
            <a:r>
              <a:rPr lang="en-US" sz="2800" dirty="0"/>
              <a:t>Trade in the Indian ocean was entirely dependent on the seasonal monsoon winds. </a:t>
            </a:r>
          </a:p>
          <a:p>
            <a:r>
              <a:rPr lang="en-US" sz="2800" dirty="0"/>
              <a:t>Items traded include:</a:t>
            </a:r>
          </a:p>
          <a:p>
            <a:pPr lvl="1"/>
            <a:r>
              <a:rPr lang="en-US" sz="2400" dirty="0"/>
              <a:t>Spices</a:t>
            </a:r>
          </a:p>
          <a:p>
            <a:pPr lvl="1"/>
            <a:r>
              <a:rPr lang="en-US" sz="2400" dirty="0"/>
              <a:t>Religion </a:t>
            </a:r>
          </a:p>
          <a:p>
            <a:pPr lvl="1"/>
            <a:r>
              <a:rPr lang="en-US" sz="2400" dirty="0"/>
              <a:t>Pottery</a:t>
            </a:r>
          </a:p>
          <a:p>
            <a:pPr lvl="1"/>
            <a:r>
              <a:rPr lang="en-US" sz="2400" dirty="0"/>
              <a:t>Bananas</a:t>
            </a:r>
          </a:p>
          <a:p>
            <a:pPr lvl="1"/>
            <a:r>
              <a:rPr lang="en-US" sz="2400" dirty="0"/>
              <a:t>Coconuts </a:t>
            </a:r>
          </a:p>
        </p:txBody>
      </p:sp>
    </p:spTree>
    <p:extLst>
      <p:ext uri="{BB962C8B-B14F-4D97-AF65-F5344CB8AC3E}">
        <p14:creationId xmlns:p14="http://schemas.microsoft.com/office/powerpoint/2010/main" val="31728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538B-3260-4353-94CE-07540AFB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Phoenicians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BA1E-ECC2-44EC-AA7C-8D06A62EF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117458" cy="4235377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Centered in modern day Lebanon </a:t>
            </a:r>
          </a:p>
          <a:p>
            <a:r>
              <a:rPr lang="en-US" sz="3000" dirty="0"/>
              <a:t>Around 900 BCE they began to move westward across the Med. </a:t>
            </a:r>
          </a:p>
          <a:p>
            <a:r>
              <a:rPr lang="en-US" sz="3000" dirty="0"/>
              <a:t>Greeks called them “red men”</a:t>
            </a:r>
          </a:p>
          <a:p>
            <a:r>
              <a:rPr lang="en-US" sz="3000" dirty="0"/>
              <a:t>Known for creating a red-purple dye from glands of a snail</a:t>
            </a:r>
          </a:p>
          <a:p>
            <a:r>
              <a:rPr lang="en-US" sz="3000" dirty="0"/>
              <a:t>Major trade networks </a:t>
            </a:r>
          </a:p>
          <a:p>
            <a:pPr lvl="1"/>
            <a:r>
              <a:rPr lang="en-US" sz="2800" dirty="0"/>
              <a:t>Established colonies throughout the Med. </a:t>
            </a:r>
          </a:p>
          <a:p>
            <a:pPr lvl="2"/>
            <a:r>
              <a:rPr lang="en-US" sz="2400" dirty="0"/>
              <a:t>Ex. Carthage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7A857-21CF-4F5E-B5C1-308426FA3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223" y="2336873"/>
            <a:ext cx="5464402" cy="3599316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Legacy:</a:t>
            </a:r>
          </a:p>
          <a:p>
            <a:pPr lvl="1"/>
            <a:r>
              <a:rPr lang="en-US" sz="3300" dirty="0"/>
              <a:t>Alphabet:</a:t>
            </a:r>
          </a:p>
          <a:p>
            <a:pPr lvl="1"/>
            <a:r>
              <a:rPr lang="en-US" sz="3300" dirty="0"/>
              <a:t>Consisted on 22 consonants</a:t>
            </a:r>
          </a:p>
          <a:p>
            <a:pPr lvl="1"/>
            <a:r>
              <a:rPr lang="en-US" sz="3300" dirty="0"/>
              <a:t>No pictorial symbols </a:t>
            </a:r>
          </a:p>
          <a:p>
            <a:pPr lvl="1"/>
            <a:r>
              <a:rPr lang="en-US" sz="3300" dirty="0"/>
              <a:t>Depicted only sounds</a:t>
            </a:r>
          </a:p>
          <a:p>
            <a:pPr lvl="1"/>
            <a:r>
              <a:rPr lang="en-US" sz="3300" dirty="0"/>
              <a:t>Ancestor of the Roman alphabet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D931-079F-486E-BFCE-18BC593F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5E0C-2E74-4B33-A8EF-097AFBB2E6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7DB96-E2D4-43F6-B30C-A820A0EEAE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B9544-7D74-4108-94B4-64BD7EFB7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78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E340-A5A1-460C-B2BB-D0DA1030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Americas: Olmec People (1200-400 BCE)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8991-6924-4831-9BAE-DB21B8AC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02027"/>
          </a:xfrm>
        </p:spPr>
        <p:txBody>
          <a:bodyPr/>
          <a:lstStyle/>
          <a:p>
            <a:r>
              <a:rPr lang="en-US" sz="3200" dirty="0"/>
              <a:t>Built the first large settlements </a:t>
            </a:r>
          </a:p>
          <a:p>
            <a:r>
              <a:rPr lang="en-US" sz="3200" dirty="0"/>
              <a:t>Found along the coast of the Gulf of Mexico</a:t>
            </a:r>
          </a:p>
          <a:p>
            <a:r>
              <a:rPr lang="en-US" sz="3200" dirty="0"/>
              <a:t>Were able to grow two maize crops a year</a:t>
            </a:r>
          </a:p>
          <a:p>
            <a:r>
              <a:rPr lang="en-US" sz="3200" dirty="0"/>
              <a:t>Created water drainage systems for urban areas </a:t>
            </a:r>
          </a:p>
          <a:p>
            <a:r>
              <a:rPr lang="en-US" sz="3200" dirty="0"/>
              <a:t>Best know for their ability to sculpt</a:t>
            </a:r>
          </a:p>
          <a:p>
            <a:pPr lvl="1"/>
            <a:r>
              <a:rPr lang="en-US" sz="2800" dirty="0"/>
              <a:t>Large basalt rocks </a:t>
            </a:r>
          </a:p>
          <a:p>
            <a:r>
              <a:rPr lang="en-US" sz="3200" dirty="0"/>
              <a:t>Culturally influenced the Mayan and Aztecs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1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BA40-8CC5-4445-9AC9-9A77B2C9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5C63-B069-450F-86C9-609E362C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F85D71-19D8-4834-851D-C596A8B3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D7EE69-916D-45EB-8954-05538DD74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02" y="1"/>
            <a:ext cx="7929796" cy="6872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16DAB-DC95-47A6-B25F-5772834A9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EE3D-726E-4BD9-B582-FF019A17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34ED-8D00-464B-9DCB-81BD96D3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46" y="2336873"/>
            <a:ext cx="9613861" cy="3599316"/>
          </a:xfrm>
        </p:spPr>
        <p:txBody>
          <a:bodyPr/>
          <a:lstStyle/>
          <a:p>
            <a:r>
              <a:rPr lang="en-US" sz="3200" dirty="0"/>
              <a:t>Early Civilizations begin to appear in the Pacific sometime before 1500 BCE in the Philippines and New Guinea </a:t>
            </a:r>
          </a:p>
          <a:p>
            <a:r>
              <a:rPr lang="en-US" sz="3200" dirty="0"/>
              <a:t>They slowly spread from island to island </a:t>
            </a:r>
          </a:p>
          <a:p>
            <a:r>
              <a:rPr lang="en-US" sz="3200" dirty="0"/>
              <a:t>They had reached Tonga and Samoa by 1000 BCE </a:t>
            </a:r>
          </a:p>
          <a:p>
            <a:r>
              <a:rPr lang="en-US" sz="3200" dirty="0"/>
              <a:t>Polynesians would not reach Hawaii until 300 CE, Easter Island 400 CE, and New Zealand  1350.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0046-2C45-4803-BBD8-429E7192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A05E-E35C-4ACB-9BD5-84D33265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3F893-BEC8-405B-ADF9-B5B2DBCAA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-2768"/>
            <a:ext cx="12192001" cy="68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F2D-16D9-40A2-B8FB-A0354C08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Judaism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70FB-2C19-4659-AE7F-932003D0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Found by Abraham </a:t>
            </a:r>
          </a:p>
          <a:p>
            <a:r>
              <a:rPr lang="en-US" sz="3200" dirty="0"/>
              <a:t>Judaism is a monotheistic religion (belief in one god)</a:t>
            </a:r>
          </a:p>
          <a:p>
            <a:r>
              <a:rPr lang="en-US" sz="3200" dirty="0"/>
              <a:t>The holy text of Judaism is the Torah </a:t>
            </a:r>
          </a:p>
          <a:p>
            <a:r>
              <a:rPr lang="en-US" sz="3200" dirty="0"/>
              <a:t>The Ten Commandments act as a covenant, or agreement, between the Jews an God. </a:t>
            </a:r>
          </a:p>
          <a:p>
            <a:pPr lvl="1"/>
            <a:r>
              <a:rPr lang="en-US" sz="2800" dirty="0"/>
              <a:t>It provides right from wrong</a:t>
            </a:r>
          </a:p>
        </p:txBody>
      </p:sp>
    </p:spTree>
    <p:extLst>
      <p:ext uri="{BB962C8B-B14F-4D97-AF65-F5344CB8AC3E}">
        <p14:creationId xmlns:p14="http://schemas.microsoft.com/office/powerpoint/2010/main" val="236934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EE9C-681A-4875-83B8-43C118A6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2B2781-F4C3-422B-8610-104BF2A6E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EA847CAC-B3D0-435E-92DD-CBA8BDBD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" y="10880"/>
            <a:ext cx="12177293" cy="686125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78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27E6-9084-4990-828C-FFEC1FAC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Confucianism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9F10-FD10-42FC-B6B8-8C237772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46" y="2336872"/>
            <a:ext cx="11006854" cy="4416353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Founded by Kung </a:t>
            </a:r>
            <a:r>
              <a:rPr lang="en-US" sz="3200" dirty="0" err="1"/>
              <a:t>Fuzi</a:t>
            </a:r>
            <a:r>
              <a:rPr lang="en-US" sz="3200" dirty="0"/>
              <a:t> during he late Zhou Dynasty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3200" dirty="0"/>
              <a:t>Confucianism taught: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Five Key Relationships 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respect for superiors (fathers and husbands)- Filial Piety 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Obedience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leaders must show moderation in spending &amp; lifestyle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rank in society/politics based on intelligence, merit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dirty="0"/>
              <a:t>Dominate values were secular rather than religious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i="1" dirty="0"/>
              <a:t>Analects -  </a:t>
            </a:r>
            <a:r>
              <a:rPr lang="en-US" sz="2800" dirty="0"/>
              <a:t>book of Confucian doctrine (teachings)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5443-F63B-4821-95F8-86725B2E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D9F75-A216-4175-9808-5EFD5D11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A33319-C5BA-47AB-BBC0-F0D400CD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14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382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Things Outside the Ancient Civilizations</vt:lpstr>
      <vt:lpstr>The Americas: Olmec People (1200-400 BCE)</vt:lpstr>
      <vt:lpstr>PowerPoint Presentation</vt:lpstr>
      <vt:lpstr>Pacific </vt:lpstr>
      <vt:lpstr>PowerPoint Presentation</vt:lpstr>
      <vt:lpstr>Judaism </vt:lpstr>
      <vt:lpstr>PowerPoint Presentation</vt:lpstr>
      <vt:lpstr>Confucianism </vt:lpstr>
      <vt:lpstr>PowerPoint Presentation</vt:lpstr>
      <vt:lpstr>Silk Road Trade </vt:lpstr>
      <vt:lpstr>PowerPoint Presentation</vt:lpstr>
      <vt:lpstr>Indian Ocean Trade Network </vt:lpstr>
      <vt:lpstr>Phoenicians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Outside the Ancient Civilizations</dc:title>
  <dc:creator>Phillip Thurmond</dc:creator>
  <cp:lastModifiedBy>Phillip Thurmond</cp:lastModifiedBy>
  <cp:revision>4</cp:revision>
  <dcterms:created xsi:type="dcterms:W3CDTF">2019-08-12T11:51:25Z</dcterms:created>
  <dcterms:modified xsi:type="dcterms:W3CDTF">2019-08-12T15:04:43Z</dcterms:modified>
</cp:coreProperties>
</file>