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70" r:id="rId9"/>
    <p:sldId id="263" r:id="rId10"/>
    <p:sldId id="264" r:id="rId11"/>
    <p:sldId id="274" r:id="rId12"/>
    <p:sldId id="275" r:id="rId13"/>
    <p:sldId id="262" r:id="rId14"/>
    <p:sldId id="265" r:id="rId15"/>
    <p:sldId id="267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World Since 1945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Outside of the Cold War and in additional to Nationalism and Decolonization.</a:t>
            </a:r>
          </a:p>
        </p:txBody>
      </p:sp>
    </p:spTree>
    <p:extLst>
      <p:ext uri="{BB962C8B-B14F-4D97-AF65-F5344CB8AC3E}">
        <p14:creationId xmlns:p14="http://schemas.microsoft.com/office/powerpoint/2010/main" val="3509604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07033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1150352" cy="1271884"/>
          </a:xfrm>
        </p:spPr>
        <p:txBody>
          <a:bodyPr/>
          <a:lstStyle/>
          <a:p>
            <a:r>
              <a:rPr lang="en-US" dirty="0"/>
              <a:t>Persistence of White Supremacy In South Africa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049419"/>
            <a:ext cx="10554574" cy="4361393"/>
          </a:xfrm>
        </p:spPr>
        <p:txBody>
          <a:bodyPr>
            <a:normAutofit/>
          </a:bodyPr>
          <a:lstStyle/>
          <a:p>
            <a:r>
              <a:rPr lang="en-US" sz="3000" dirty="0"/>
              <a:t>Afrikaner National Party</a:t>
            </a:r>
          </a:p>
          <a:p>
            <a:pPr lvl="1"/>
            <a:r>
              <a:rPr lang="en-US" sz="2400" dirty="0"/>
              <a:t>Apartheid</a:t>
            </a:r>
          </a:p>
          <a:p>
            <a:r>
              <a:rPr lang="en-US" sz="2600" dirty="0"/>
              <a:t>Between 1990-1993 negotiations took place to end apartheid </a:t>
            </a:r>
          </a:p>
          <a:p>
            <a:r>
              <a:rPr lang="en-US" sz="2600" dirty="0"/>
              <a:t>In 1994 Nelson Mandela becomes the President of South Africa </a:t>
            </a:r>
          </a:p>
          <a:p>
            <a:pPr marL="514350" lvl="1" indent="0">
              <a:buNone/>
            </a:pP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4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4"/>
            <a:ext cx="12192000" cy="685852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186"/>
            <a:ext cx="12192000" cy="6890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186"/>
            <a:ext cx="12192001" cy="6869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87139"/>
            <a:ext cx="12192002" cy="69451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24008"/>
            <a:ext cx="12192000" cy="696165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4008"/>
            <a:ext cx="12191997" cy="6971832"/>
          </a:xfrm>
        </p:spPr>
      </p:pic>
    </p:spTree>
    <p:extLst>
      <p:ext uri="{BB962C8B-B14F-4D97-AF65-F5344CB8AC3E}">
        <p14:creationId xmlns:p14="http://schemas.microsoft.com/office/powerpoint/2010/main" val="182034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Rwandan Genocide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0000" y="2294626"/>
            <a:ext cx="10554574" cy="4211153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>
                <a:latin typeface="Calibri" panose="020F0502020204030204" pitchFamily="34" charset="0"/>
              </a:rPr>
              <a:t>Lasted from April- July 1994 </a:t>
            </a:r>
          </a:p>
          <a:p>
            <a:r>
              <a:rPr lang="en-US" sz="3100" dirty="0">
                <a:latin typeface="Calibri" panose="020F0502020204030204" pitchFamily="34" charset="0"/>
              </a:rPr>
              <a:t>Population was made up of two ethnic groups </a:t>
            </a:r>
          </a:p>
          <a:p>
            <a:pPr lvl="1"/>
            <a:r>
              <a:rPr lang="en-US" sz="3100" dirty="0">
                <a:latin typeface="Calibri" panose="020F0502020204030204" pitchFamily="34" charset="0"/>
              </a:rPr>
              <a:t>Hutu and the Tutsi (they don’t get along)</a:t>
            </a:r>
          </a:p>
          <a:p>
            <a:pPr lvl="1"/>
            <a:r>
              <a:rPr lang="en-US" sz="3100" dirty="0">
                <a:latin typeface="Calibri" panose="020F0502020204030204" pitchFamily="34" charset="0"/>
              </a:rPr>
              <a:t>Hutu’s control the government</a:t>
            </a:r>
          </a:p>
          <a:p>
            <a:pPr lvl="0"/>
            <a:r>
              <a:rPr lang="en-US" sz="3100" dirty="0">
                <a:latin typeface="Calibri" panose="020F0502020204030204" pitchFamily="34" charset="0"/>
              </a:rPr>
              <a:t>April 1994- a plan carrying the Rwandan President was shot down.  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</a:rPr>
              <a:t>The next day the killings began (100 days of killing)  </a:t>
            </a:r>
          </a:p>
          <a:p>
            <a:pPr lvl="0"/>
            <a:r>
              <a:rPr lang="en-US" sz="3100" dirty="0">
                <a:latin typeface="Calibri" panose="020F0502020204030204" pitchFamily="34" charset="0"/>
              </a:rPr>
              <a:t>Hutu Military personnel, police, and ordinary citizens began to kill Tutsi individuals. </a:t>
            </a:r>
          </a:p>
          <a:p>
            <a:pPr lvl="0"/>
            <a:r>
              <a:rPr lang="en-US" sz="3100" dirty="0">
                <a:latin typeface="Calibri" panose="020F0502020204030204" pitchFamily="34" charset="0"/>
              </a:rPr>
              <a:t>July- killing stops 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</a:rPr>
              <a:t>estimated 500,000–1,000,000 Rwandans were killed, as much as 20% of the country's total population 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</a:rPr>
              <a:t>70% of the Tutsi then living in Rwanda.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18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6893"/>
            <a:ext cx="12192001" cy="688489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6895"/>
            <a:ext cx="12192001" cy="68848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53790"/>
            <a:ext cx="12192003" cy="6911791"/>
          </a:xfrm>
          <a:prstGeom prst="rect">
            <a:avLst/>
          </a:prstGeom>
        </p:spPr>
      </p:pic>
      <p:pic>
        <p:nvPicPr>
          <p:cNvPr id="11" name="Picture 5" descr="C:\Users\tpm17038\Desktop\article-1358644-0027B08400000258-104_468x2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790"/>
            <a:ext cx="12192000" cy="691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03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3696" y="2296129"/>
            <a:ext cx="5185873" cy="4561871"/>
          </a:xfrm>
        </p:spPr>
        <p:txBody>
          <a:bodyPr>
            <a:normAutofit/>
          </a:bodyPr>
          <a:lstStyle/>
          <a:p>
            <a:r>
              <a:rPr lang="en-US" sz="2600" dirty="0"/>
              <a:t>Since 1945 the world has become increasingly globalized </a:t>
            </a:r>
          </a:p>
          <a:p>
            <a:pPr lvl="1"/>
            <a:r>
              <a:rPr lang="en-US" sz="2600" dirty="0"/>
              <a:t>Increasing the interconnectedness of all parts of the world</a:t>
            </a:r>
          </a:p>
          <a:p>
            <a:r>
              <a:rPr lang="en-US" sz="2600" dirty="0"/>
              <a:t>result of political, demographic, cultural, and technological changes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477" y="2296129"/>
            <a:ext cx="5750163" cy="4342415"/>
          </a:xfrm>
        </p:spPr>
        <p:txBody>
          <a:bodyPr>
            <a:normAutofit/>
          </a:bodyPr>
          <a:lstStyle/>
          <a:p>
            <a:r>
              <a:rPr lang="en-US" sz="2400" dirty="0"/>
              <a:t>Examples of causes</a:t>
            </a:r>
          </a:p>
          <a:p>
            <a:pPr lvl="1"/>
            <a:r>
              <a:rPr lang="en-US" sz="2400" dirty="0"/>
              <a:t>China opening up to international economic exchange</a:t>
            </a:r>
          </a:p>
          <a:p>
            <a:pPr lvl="1"/>
            <a:r>
              <a:rPr lang="en-US" sz="2400" dirty="0"/>
              <a:t>Soviet Union’s glasnost</a:t>
            </a:r>
          </a:p>
          <a:p>
            <a:pPr lvl="1"/>
            <a:r>
              <a:rPr lang="en-US" sz="2400" dirty="0"/>
              <a:t>Latin America and Asia adopting free market policies</a:t>
            </a:r>
          </a:p>
          <a:p>
            <a:pPr lvl="1"/>
            <a:r>
              <a:rPr lang="en-US" sz="2400" dirty="0"/>
              <a:t>Spread of English</a:t>
            </a:r>
          </a:p>
          <a:p>
            <a:pPr lvl="1"/>
            <a:r>
              <a:rPr lang="en-US" sz="2400" dirty="0"/>
              <a:t>Decline in Nationalism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97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329132"/>
            <a:ext cx="10554574" cy="5091047"/>
          </a:xfrm>
        </p:spPr>
        <p:txBody>
          <a:bodyPr>
            <a:normAutofit/>
          </a:bodyPr>
          <a:lstStyle/>
          <a:p>
            <a:r>
              <a:rPr lang="en-US" sz="2400" dirty="0"/>
              <a:t>Technological Globalization:</a:t>
            </a:r>
          </a:p>
          <a:p>
            <a:pPr lvl="1"/>
            <a:r>
              <a:rPr lang="en-US" sz="2000" dirty="0"/>
              <a:t>Cellular phones, Computers, Email, Internet, Satellites</a:t>
            </a:r>
          </a:p>
          <a:p>
            <a:r>
              <a:rPr lang="en-US" sz="2400" dirty="0"/>
              <a:t>Cultural Globalization:</a:t>
            </a:r>
          </a:p>
          <a:p>
            <a:pPr lvl="1"/>
            <a:r>
              <a:rPr lang="en-US" sz="2000" dirty="0"/>
              <a:t>Music, Fashion, Academics, Olympic Games, World Cup Soccer, Food, Media, Holidays, Consumerism, Obesity, Adaption of foreign models</a:t>
            </a:r>
          </a:p>
          <a:p>
            <a:r>
              <a:rPr lang="en-US" sz="2400" dirty="0"/>
              <a:t>Institutions of Globalization: </a:t>
            </a:r>
          </a:p>
          <a:p>
            <a:pPr lvl="1"/>
            <a:r>
              <a:rPr lang="en-US" sz="2200" dirty="0"/>
              <a:t>UN, World Health Organization (WHO) , International Nongovernmental Organizations (INGOs), International Monetary Fund (IMF), World Bank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5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Egypt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945600"/>
          </a:xfrm>
        </p:spPr>
        <p:txBody>
          <a:bodyPr/>
          <a:lstStyle/>
          <a:p>
            <a:pPr lvl="1"/>
            <a:r>
              <a:rPr lang="en-US" sz="2800" dirty="0"/>
              <a:t>Gamal Abdul Nasser – Radical leader Egypt</a:t>
            </a:r>
          </a:p>
          <a:p>
            <a:pPr lvl="2"/>
            <a:r>
              <a:rPr lang="en-US" sz="2400" dirty="0"/>
              <a:t>Took power via coup in 1952 to end rule of the corrupt khedival regime</a:t>
            </a:r>
          </a:p>
          <a:p>
            <a:pPr lvl="1"/>
            <a:r>
              <a:rPr lang="en-US" sz="2800" dirty="0"/>
              <a:t>Allied with the Muslim Brotherhood</a:t>
            </a:r>
          </a:p>
          <a:p>
            <a:pPr lvl="2"/>
            <a:r>
              <a:rPr lang="en-US" sz="2400" dirty="0"/>
              <a:t>Founded by Hasan al-</a:t>
            </a:r>
            <a:r>
              <a:rPr lang="en-US" sz="2400" dirty="0" err="1"/>
              <a:t>Banna</a:t>
            </a:r>
            <a:r>
              <a:rPr lang="en-US" sz="2400" dirty="0"/>
              <a:t> </a:t>
            </a:r>
          </a:p>
          <a:p>
            <a:pPr lvl="2"/>
            <a:r>
              <a:rPr lang="en-US" sz="2400" dirty="0"/>
              <a:t>Revivalists of Islam</a:t>
            </a:r>
          </a:p>
          <a:p>
            <a:pPr lvl="2"/>
            <a:r>
              <a:rPr lang="en-US" sz="2400" dirty="0"/>
              <a:t>Social reform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Nasser</a:t>
            </a:r>
          </a:p>
          <a:p>
            <a:pPr lvl="1"/>
            <a:r>
              <a:rPr lang="en-US" sz="2400" dirty="0"/>
              <a:t>Dictator</a:t>
            </a:r>
          </a:p>
          <a:p>
            <a:pPr lvl="1"/>
            <a:r>
              <a:rPr lang="en-US" sz="2400" dirty="0"/>
              <a:t>Land redistribution</a:t>
            </a:r>
          </a:p>
          <a:p>
            <a:pPr lvl="1"/>
            <a:r>
              <a:rPr lang="en-US" sz="2400" dirty="0"/>
              <a:t>State-financed education</a:t>
            </a:r>
          </a:p>
          <a:p>
            <a:pPr lvl="1"/>
            <a:r>
              <a:rPr lang="en-US" sz="2400" dirty="0"/>
              <a:t>Food staples regulated</a:t>
            </a:r>
          </a:p>
          <a:p>
            <a:pPr lvl="2"/>
            <a:r>
              <a:rPr lang="en-US" sz="2000" dirty="0"/>
              <a:t>Massive population growth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87415" y="2976114"/>
            <a:ext cx="5194583" cy="3790711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Industrial growth based on Stalin’s 5 Year Plans</a:t>
            </a:r>
          </a:p>
          <a:p>
            <a:pPr lvl="1"/>
            <a:r>
              <a:rPr lang="en-US" sz="2400" dirty="0"/>
              <a:t>Forced British out of the Suez Canal</a:t>
            </a:r>
          </a:p>
          <a:p>
            <a:pPr lvl="1"/>
            <a:r>
              <a:rPr lang="en-US" sz="2400" dirty="0"/>
              <a:t>Aswan Dam Project</a:t>
            </a:r>
          </a:p>
          <a:p>
            <a:pPr lvl="1"/>
            <a:r>
              <a:rPr lang="en-US" sz="2400" dirty="0"/>
              <a:t>Six Day War</a:t>
            </a:r>
          </a:p>
          <a:p>
            <a:pPr lvl="2"/>
            <a:r>
              <a:rPr lang="en-US" sz="2000" dirty="0"/>
              <a:t>Israel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2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Anwar Sadat</a:t>
            </a:r>
          </a:p>
          <a:p>
            <a:pPr lvl="1"/>
            <a:r>
              <a:rPr lang="en-US" sz="2400" dirty="0"/>
              <a:t>Negotiated with Israel</a:t>
            </a:r>
          </a:p>
          <a:p>
            <a:pPr lvl="1"/>
            <a:r>
              <a:rPr lang="en-US" sz="2400" dirty="0"/>
              <a:t>Opened Egypt to aid and investment from the US and the West</a:t>
            </a:r>
          </a:p>
          <a:p>
            <a:r>
              <a:rPr lang="en-US" sz="2800" dirty="0" err="1"/>
              <a:t>Honsi</a:t>
            </a:r>
            <a:r>
              <a:rPr lang="en-US" sz="2800" dirty="0"/>
              <a:t> Mubarak</a:t>
            </a:r>
          </a:p>
          <a:p>
            <a:pPr lvl="1"/>
            <a:r>
              <a:rPr lang="en-US" sz="2400" dirty="0"/>
              <a:t>Continued Sadat’s move to capitalism &amp; pro-Westernization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1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99"/>
            <a:ext cx="12192000" cy="68905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99"/>
            <a:ext cx="12245788" cy="69231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90" y="-48901"/>
            <a:ext cx="12299577" cy="6923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19" y="-32599"/>
            <a:ext cx="9197788" cy="692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0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Iran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0000" y="2242869"/>
            <a:ext cx="10554574" cy="4193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Religious Revivalism and the Reaction of the West</a:t>
            </a:r>
          </a:p>
          <a:p>
            <a:r>
              <a:rPr lang="en-US" sz="2400" dirty="0"/>
              <a:t>Pahlavi Shahs</a:t>
            </a:r>
          </a:p>
          <a:p>
            <a:pPr lvl="1"/>
            <a:r>
              <a:rPr lang="en-US" sz="2000" dirty="0"/>
              <a:t>Wanted to modernize Iran</a:t>
            </a:r>
          </a:p>
          <a:p>
            <a:pPr lvl="1"/>
            <a:r>
              <a:rPr lang="en-US" sz="2000" dirty="0"/>
              <a:t>Wanted economic development and social change</a:t>
            </a:r>
          </a:p>
          <a:p>
            <a:pPr lvl="1"/>
            <a:r>
              <a:rPr lang="en-US" sz="2000" dirty="0"/>
              <a:t>Alienated religious leaders and the mass population</a:t>
            </a:r>
          </a:p>
          <a:p>
            <a:pPr lvl="1"/>
            <a:r>
              <a:rPr lang="en-US" sz="2000" dirty="0"/>
              <a:t>Overthrown by Khomeini</a:t>
            </a:r>
          </a:p>
          <a:p>
            <a:r>
              <a:rPr lang="en-US" sz="2400" dirty="0"/>
              <a:t>Ayatollah </a:t>
            </a:r>
            <a:r>
              <a:rPr lang="en-US" sz="2400" dirty="0" err="1"/>
              <a:t>Ruhollah</a:t>
            </a:r>
            <a:r>
              <a:rPr lang="en-US" sz="2400" dirty="0"/>
              <a:t> Khomeini</a:t>
            </a:r>
          </a:p>
          <a:p>
            <a:pPr lvl="1"/>
            <a:r>
              <a:rPr lang="en-US" sz="2000" dirty="0"/>
              <a:t>Wants to return to the “Golden Age” of Muhammad</a:t>
            </a:r>
          </a:p>
          <a:p>
            <a:pPr lvl="1"/>
            <a:r>
              <a:rPr lang="en-US" sz="2000" dirty="0"/>
              <a:t>Wanted to spread the revolution to surrounding areas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62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Radical Reforms</a:t>
            </a:r>
          </a:p>
          <a:p>
            <a:pPr lvl="1"/>
            <a:r>
              <a:rPr lang="en-US" sz="2000" dirty="0"/>
              <a:t>Sharia law</a:t>
            </a:r>
          </a:p>
          <a:p>
            <a:pPr lvl="1"/>
            <a:r>
              <a:rPr lang="en-US" sz="2000" dirty="0"/>
              <a:t>Opposition repressed</a:t>
            </a:r>
          </a:p>
          <a:p>
            <a:pPr lvl="1"/>
            <a:r>
              <a:rPr lang="en-US" sz="2000" dirty="0"/>
              <a:t>Purging of western influence</a:t>
            </a:r>
          </a:p>
          <a:p>
            <a:pPr lvl="1"/>
            <a:r>
              <a:rPr lang="en-US" sz="2000" dirty="0"/>
              <a:t>Women become more restricted</a:t>
            </a:r>
          </a:p>
          <a:p>
            <a:pPr lvl="2"/>
            <a:r>
              <a:rPr lang="en-US" sz="1800" dirty="0"/>
              <a:t>Veiling &amp; limitation of careers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War with Iraq</a:t>
            </a:r>
          </a:p>
          <a:p>
            <a:pPr lvl="1"/>
            <a:r>
              <a:rPr lang="en-US" sz="2000" dirty="0"/>
              <a:t>Saddam Hussein</a:t>
            </a:r>
          </a:p>
          <a:p>
            <a:pPr lvl="2"/>
            <a:r>
              <a:rPr lang="en-US" sz="1800" dirty="0"/>
              <a:t>Supported by Western Powers</a:t>
            </a:r>
          </a:p>
          <a:p>
            <a:pPr lvl="1"/>
            <a:r>
              <a:rPr lang="en-US" sz="2000" dirty="0"/>
              <a:t>Iran suffers great losses</a:t>
            </a:r>
          </a:p>
          <a:p>
            <a:pPr lvl="1"/>
            <a:r>
              <a:rPr lang="en-US" sz="2000" dirty="0"/>
              <a:t>Armistice in 1988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30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024" y="1"/>
            <a:ext cx="8462682" cy="6858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671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8715"/>
            <a:ext cx="12192002" cy="68767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9436"/>
            <a:ext cx="12192003" cy="69448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68099"/>
            <a:ext cx="12192005" cy="69942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-77030"/>
            <a:ext cx="12192008" cy="69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4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0000" y="421309"/>
            <a:ext cx="10571998" cy="970450"/>
          </a:xfrm>
        </p:spPr>
        <p:txBody>
          <a:bodyPr/>
          <a:lstStyle/>
          <a:p>
            <a:r>
              <a:rPr lang="en-US" dirty="0"/>
              <a:t>Israeli Palestinian Conflict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0000" y="2329131"/>
            <a:ext cx="10554574" cy="4856672"/>
          </a:xfrm>
        </p:spPr>
        <p:txBody>
          <a:bodyPr>
            <a:normAutofit fontScale="92500"/>
          </a:bodyPr>
          <a:lstStyle/>
          <a:p>
            <a:pPr lvl="0"/>
            <a:r>
              <a:rPr lang="en-US" sz="2600" dirty="0"/>
              <a:t>Post WWII the pan-Arabism movement began. </a:t>
            </a:r>
          </a:p>
          <a:p>
            <a:pPr lvl="1"/>
            <a:r>
              <a:rPr lang="en-US" sz="2200" dirty="0"/>
              <a:t>called for all Arabs to unit as one </a:t>
            </a:r>
          </a:p>
          <a:p>
            <a:pPr lvl="1"/>
            <a:r>
              <a:rPr lang="en-US" sz="2200" dirty="0"/>
              <a:t>one major obstacle in their way, the new nation of Israel.     </a:t>
            </a:r>
          </a:p>
          <a:p>
            <a:pPr lvl="0"/>
            <a:r>
              <a:rPr lang="en-US" sz="2600" dirty="0"/>
              <a:t>1948- Israel is created out of the state of Palestine</a:t>
            </a:r>
          </a:p>
          <a:p>
            <a:pPr lvl="1"/>
            <a:r>
              <a:rPr lang="en-US" sz="2600" dirty="0"/>
              <a:t>Response- creation of the PLO (Palestine Liberation Organization)</a:t>
            </a:r>
          </a:p>
          <a:p>
            <a:pPr lvl="2"/>
            <a:r>
              <a:rPr lang="en-US" sz="2200" dirty="0"/>
              <a:t>Palestinian people led by </a:t>
            </a:r>
            <a:r>
              <a:rPr lang="en-US" sz="2200" dirty="0" err="1"/>
              <a:t>Yasir</a:t>
            </a:r>
            <a:r>
              <a:rPr lang="en-US" sz="2200" dirty="0"/>
              <a:t> Arafat</a:t>
            </a:r>
          </a:p>
          <a:p>
            <a:pPr lvl="0"/>
            <a:r>
              <a:rPr lang="en-US" sz="2600" dirty="0"/>
              <a:t>US and other nations have pressured Israel to give some of the land back </a:t>
            </a:r>
          </a:p>
          <a:p>
            <a:pPr lvl="0"/>
            <a:r>
              <a:rPr lang="en-US" sz="2600" dirty="0"/>
              <a:t>Regions of issue today include: The West Bank, Gaza Strip, and areas around Jerusalem 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20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4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2B300"/>
      </a:accent1>
      <a:accent2>
        <a:srgbClr val="D34817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592</TotalTime>
  <Words>541</Words>
  <Application>Microsoft Office PowerPoint</Application>
  <PresentationFormat>Widescreen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Century Gothic</vt:lpstr>
      <vt:lpstr>Wingdings 2</vt:lpstr>
      <vt:lpstr>Quotable</vt:lpstr>
      <vt:lpstr>The World Since 1945 </vt:lpstr>
      <vt:lpstr>Egypt </vt:lpstr>
      <vt:lpstr>PowerPoint Presentation</vt:lpstr>
      <vt:lpstr>PowerPoint Presentation</vt:lpstr>
      <vt:lpstr>PowerPoint Presentation</vt:lpstr>
      <vt:lpstr>Iran </vt:lpstr>
      <vt:lpstr>PowerPoint Presentation</vt:lpstr>
      <vt:lpstr>PowerPoint Presentation</vt:lpstr>
      <vt:lpstr>Israeli Palestinian Conflict  </vt:lpstr>
      <vt:lpstr>PowerPoint Presentation</vt:lpstr>
      <vt:lpstr>Persistence of White Supremacy In South Africa </vt:lpstr>
      <vt:lpstr>PowerPoint Presentation</vt:lpstr>
      <vt:lpstr>Rwandan Genocide  </vt:lpstr>
      <vt:lpstr>PowerPoint Presentation</vt:lpstr>
      <vt:lpstr>Globalization 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 Since 1945</dc:title>
  <dc:creator>Phillip Thurmond</dc:creator>
  <cp:lastModifiedBy>Phillip Thurmond</cp:lastModifiedBy>
  <cp:revision>19</cp:revision>
  <dcterms:created xsi:type="dcterms:W3CDTF">2016-05-01T18:38:24Z</dcterms:created>
  <dcterms:modified xsi:type="dcterms:W3CDTF">2020-05-11T14:02:41Z</dcterms:modified>
</cp:coreProperties>
</file>