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57" r:id="rId5"/>
    <p:sldId id="272" r:id="rId6"/>
    <p:sldId id="258" r:id="rId7"/>
    <p:sldId id="275" r:id="rId8"/>
    <p:sldId id="276" r:id="rId9"/>
    <p:sldId id="259" r:id="rId10"/>
    <p:sldId id="261" r:id="rId11"/>
    <p:sldId id="271" r:id="rId12"/>
    <p:sldId id="260" r:id="rId13"/>
    <p:sldId id="262" r:id="rId14"/>
    <p:sldId id="270" r:id="rId15"/>
    <p:sldId id="263" r:id="rId16"/>
    <p:sldId id="264" r:id="rId17"/>
    <p:sldId id="269" r:id="rId18"/>
    <p:sldId id="265" r:id="rId19"/>
    <p:sldId id="268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67" d="100"/>
          <a:sy n="67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Cold War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 </a:t>
            </a:r>
          </a:p>
        </p:txBody>
      </p:sp>
    </p:spTree>
    <p:extLst>
      <p:ext uri="{BB962C8B-B14F-4D97-AF65-F5344CB8AC3E}">
        <p14:creationId xmlns:p14="http://schemas.microsoft.com/office/powerpoint/2010/main" val="8793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Marshall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25300" cy="41954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U.S. Secretary of State George Marshall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proposes a massive aid program to rebuild Europe from the ravages of World War II.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Nearly $13 billion in U.S. aid was sent to Europe from 1948 to 1952.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The Soviet Union and communist Eastern Europe decline U.S. aid.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5392" cy="68580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92" y="-45613"/>
            <a:ext cx="6036608" cy="69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5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Communist Takeover in Czechoslovakia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Feb. 1948</a:t>
            </a:r>
          </a:p>
          <a:p>
            <a:r>
              <a:rPr lang="en-US" sz="3200" dirty="0">
                <a:latin typeface="+mn-lt"/>
              </a:rPr>
              <a:t>Key members of Czech govt. die “mysteriously”</a:t>
            </a:r>
          </a:p>
          <a:p>
            <a:r>
              <a:rPr lang="en-US" sz="3200" dirty="0">
                <a:latin typeface="+mn-lt"/>
              </a:rPr>
              <a:t>Pro-western President forced to resign, new constitution ratified</a:t>
            </a:r>
          </a:p>
          <a:p>
            <a:pPr lvl="1"/>
            <a:r>
              <a:rPr lang="en-US" sz="2800" dirty="0">
                <a:latin typeface="+mn-lt"/>
              </a:rPr>
              <a:t>Complete takeover by Czech communists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85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34" y="564686"/>
            <a:ext cx="9404723" cy="1400530"/>
          </a:xfrm>
        </p:spPr>
        <p:txBody>
          <a:bodyPr/>
          <a:lstStyle/>
          <a:p>
            <a:r>
              <a:rPr lang="en-US" dirty="0"/>
              <a:t>Berlin Airlift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9984"/>
            <a:ext cx="10837676" cy="47243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Soviets block supplies from reaching Berlin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+mn-lt"/>
              </a:rPr>
              <a:t>began on June 24, 1948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June 1948 -May 1949: U.S. and British planes airlift over 2 million tons of supplies 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+mn-lt"/>
              </a:rPr>
              <a:t>After 200,000+ flights, the Soviet Union lifts the blockade. </a:t>
            </a:r>
          </a:p>
          <a:p>
            <a:r>
              <a:rPr lang="en-US" sz="2800" dirty="0">
                <a:latin typeface="+mn-lt"/>
              </a:rPr>
              <a:t>Causes a rise in tensions between the West and the Soviets</a:t>
            </a:r>
          </a:p>
          <a:p>
            <a:r>
              <a:rPr lang="en-US" sz="2800" dirty="0">
                <a:latin typeface="+mn-lt"/>
              </a:rPr>
              <a:t>Also helped heal divisions left by World War II.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8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5"/>
            <a:ext cx="12192001" cy="68569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078"/>
            <a:ext cx="12192002" cy="6851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655"/>
            <a:ext cx="12192001" cy="6889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0557"/>
            <a:ext cx="12192004" cy="68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Atlantic Treaty Organization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7788"/>
            <a:ext cx="10640453" cy="4670611"/>
          </a:xfrm>
        </p:spPr>
        <p:txBody>
          <a:bodyPr>
            <a:noAutofit/>
          </a:bodyPr>
          <a:lstStyle/>
          <a:p>
            <a:r>
              <a:rPr lang="en-US" sz="2800" dirty="0"/>
              <a:t>NATO was created in 1949 </a:t>
            </a:r>
          </a:p>
          <a:p>
            <a:r>
              <a:rPr lang="en-US" sz="2800" dirty="0"/>
              <a:t>Military alliance between members </a:t>
            </a:r>
          </a:p>
          <a:p>
            <a:r>
              <a:rPr lang="en-US" sz="2800" dirty="0"/>
              <a:t>Created to safe guard western Europe from a Soviet invasion</a:t>
            </a:r>
          </a:p>
          <a:p>
            <a:endParaRPr lang="en-US" sz="2800" dirty="0"/>
          </a:p>
          <a:p>
            <a:r>
              <a:rPr lang="en-US" sz="2800" dirty="0"/>
              <a:t>Member nations </a:t>
            </a:r>
          </a:p>
          <a:p>
            <a:pPr lvl="1"/>
            <a:r>
              <a:rPr lang="en-US" sz="2400" dirty="0"/>
              <a:t>US, Belgium, Britain, Canada, Denmark, France, Iceland. Italy, Luxemburg, Netherlands, Norway, Portugal,  Greece (1952), Turkey (1952), West Germany (19550,  Spain (1983) </a:t>
            </a:r>
          </a:p>
        </p:txBody>
      </p:sp>
    </p:spTree>
    <p:extLst>
      <p:ext uri="{BB962C8B-B14F-4D97-AF65-F5344CB8AC3E}">
        <p14:creationId xmlns:p14="http://schemas.microsoft.com/office/powerpoint/2010/main" val="8400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Warsaw 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28076" cy="4195481"/>
          </a:xfrm>
        </p:spPr>
        <p:txBody>
          <a:bodyPr>
            <a:normAutofit/>
          </a:bodyPr>
          <a:lstStyle/>
          <a:p>
            <a:r>
              <a:rPr lang="en-US" sz="2800" dirty="0"/>
              <a:t>Created in 1955</a:t>
            </a:r>
          </a:p>
          <a:p>
            <a:r>
              <a:rPr lang="en-US" sz="2800" dirty="0"/>
              <a:t>Military alliance that was created to challenge NATO </a:t>
            </a:r>
          </a:p>
          <a:p>
            <a:endParaRPr lang="en-US" sz="2800" dirty="0"/>
          </a:p>
          <a:p>
            <a:r>
              <a:rPr lang="en-US" sz="2800" dirty="0"/>
              <a:t>Member Nations</a:t>
            </a:r>
          </a:p>
          <a:p>
            <a:pPr lvl="1"/>
            <a:r>
              <a:rPr lang="en-US" sz="2400" dirty="0"/>
              <a:t>USSR, Albania, Bulgaria, Czechoslovakia, East Germany, Hungary, Poland, Rumania </a:t>
            </a:r>
          </a:p>
        </p:txBody>
      </p:sp>
    </p:spTree>
    <p:extLst>
      <p:ext uri="{BB962C8B-B14F-4D97-AF65-F5344CB8AC3E}">
        <p14:creationId xmlns:p14="http://schemas.microsoft.com/office/powerpoint/2010/main" val="260261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of China- 1949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+mn-lt"/>
              </a:rPr>
              <a:t>In June, Jiang </a:t>
            </a:r>
            <a:r>
              <a:rPr lang="en-US" sz="3200" dirty="0" err="1">
                <a:latin typeface="+mn-lt"/>
              </a:rPr>
              <a:t>Jieshi</a:t>
            </a:r>
            <a:r>
              <a:rPr lang="en-US" sz="3200" dirty="0">
                <a:latin typeface="+mn-lt"/>
              </a:rPr>
              <a:t> (Kai-</a:t>
            </a:r>
            <a:r>
              <a:rPr lang="en-US" sz="3200" dirty="0" err="1">
                <a:latin typeface="+mn-lt"/>
              </a:rPr>
              <a:t>Sheck</a:t>
            </a:r>
            <a:r>
              <a:rPr lang="en-US" sz="3200" dirty="0">
                <a:latin typeface="+mn-lt"/>
              </a:rPr>
              <a:t>) defeated by Mao Zedong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+mn-lt"/>
              </a:rPr>
              <a:t>Flee to island of Taiwan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+mn-lt"/>
              </a:rPr>
              <a:t>Oct 1-Mao proclaims People’s Republic of China (PRC)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+mn-lt"/>
              </a:rPr>
              <a:t>Two months later, Mao travels to Moscow &amp; negotiates a treaty with the Soviet Union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1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8"/>
            <a:ext cx="12192000" cy="68617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>
                <a:latin typeface="Comic Sans MS" pitchFamily="66" charset="0"/>
              </a:rPr>
              <a:t>From Stettin in the Balkans, to Trieste in the Adriatic, an iron curtain has descended across the Continent.  Behind that line lies the ancient capitals of Central and Eastern Europe.</a:t>
            </a:r>
            <a:br>
              <a:rPr lang="en-US" sz="3200" i="1" dirty="0">
                <a:latin typeface="Comic Sans MS" pitchFamily="66" charset="0"/>
              </a:rPr>
            </a:br>
            <a:r>
              <a:rPr lang="en-US" sz="3200" i="1" dirty="0">
                <a:latin typeface="Comic Sans MS" pitchFamily="66" charset="0"/>
              </a:rPr>
              <a:t>                      </a:t>
            </a:r>
            <a:r>
              <a:rPr lang="en-US" sz="3200" dirty="0">
                <a:latin typeface="Comic Sans MS" pitchFamily="66" charset="0"/>
              </a:rPr>
              <a:t>-- Sir Winston Churchill, 1946</a:t>
            </a:r>
            <a:endParaRPr lang="en-US" sz="3200" i="1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0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Korean War 1950-1953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10335653" cy="43951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June 25, North Korean communist forces cross the 38th parallel and invade South Korea.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June 27, Truman orders U.S. forces to assist the South Koreans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The United Nations (U.N.) Security Council condemns the invasion and establishes a 15-nation fighting force.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Chinese troops enter the conflict by end of 1950.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Cease fire eventually brings war to close by 1953</a:t>
            </a:r>
            <a:r>
              <a:rPr lang="en-US" sz="3200" dirty="0">
                <a:latin typeface="+mn-lt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"/>
            <a:ext cx="12192000" cy="68583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34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364"/>
            <a:ext cx="1219200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728"/>
            <a:ext cx="12192004" cy="6900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030E0F-DEDD-4416-BBB7-C2819D399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1353" cy="6858000"/>
          </a:xfrm>
          <a:prstGeom prst="rect">
            <a:avLst/>
          </a:prstGeom>
        </p:spPr>
      </p:pic>
      <p:pic>
        <p:nvPicPr>
          <p:cNvPr id="13" name="Picture 12" descr="A view of a parking lot&#10;&#10;Description automatically generated">
            <a:extLst>
              <a:ext uri="{FF2B5EF4-FFF2-40B4-BE49-F238E27FC236}">
                <a16:creationId xmlns:a16="http://schemas.microsoft.com/office/drawing/2014/main" id="{3167B2A8-7B1B-4FBC-A3AC-B65083F92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48" y="-10254"/>
            <a:ext cx="12192648" cy="68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517"/>
            <a:ext cx="12192001" cy="6932517"/>
          </a:xfrm>
        </p:spPr>
      </p:pic>
    </p:spTree>
    <p:extLst>
      <p:ext uri="{BB962C8B-B14F-4D97-AF65-F5344CB8AC3E}">
        <p14:creationId xmlns:p14="http://schemas.microsoft.com/office/powerpoint/2010/main" val="93079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Yalta Conference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February 1945 </a:t>
            </a:r>
          </a:p>
          <a:p>
            <a:r>
              <a:rPr lang="en-US" sz="3200" dirty="0"/>
              <a:t>FDR, Churchill, and Stalin meet to discuss postwar Europe </a:t>
            </a:r>
          </a:p>
          <a:p>
            <a:r>
              <a:rPr lang="en-US" sz="3200" dirty="0"/>
              <a:t>They agree to govern Germany jointly </a:t>
            </a:r>
          </a:p>
          <a:p>
            <a:pPr lvl="1"/>
            <a:r>
              <a:rPr lang="en-US" sz="2800" dirty="0"/>
              <a:t>Divided into occupation zones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" y="10154"/>
            <a:ext cx="12167518" cy="6847846"/>
          </a:xfrm>
        </p:spPr>
      </p:pic>
    </p:spTree>
    <p:extLst>
      <p:ext uri="{BB962C8B-B14F-4D97-AF65-F5344CB8AC3E}">
        <p14:creationId xmlns:p14="http://schemas.microsoft.com/office/powerpoint/2010/main" val="122496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Ideological Differences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1576"/>
            <a:ext cx="10550806" cy="4616823"/>
          </a:xfrm>
        </p:spPr>
        <p:txBody>
          <a:bodyPr>
            <a:noAutofit/>
          </a:bodyPr>
          <a:lstStyle/>
          <a:p>
            <a:r>
              <a:rPr lang="en-US" sz="2800" dirty="0"/>
              <a:t>Soviet and Eastern Bloc Nations </a:t>
            </a:r>
          </a:p>
          <a:p>
            <a:pPr lvl="1"/>
            <a:r>
              <a:rPr lang="en-US" sz="2400" dirty="0"/>
              <a:t>Goal- spread communism around the world </a:t>
            </a:r>
          </a:p>
          <a:p>
            <a:endParaRPr lang="en-US" sz="2800" dirty="0"/>
          </a:p>
          <a:p>
            <a:r>
              <a:rPr lang="en-US" sz="2800" dirty="0"/>
              <a:t>US and the Western Democracies </a:t>
            </a:r>
          </a:p>
          <a:p>
            <a:pPr lvl="1"/>
            <a:r>
              <a:rPr lang="en-US" sz="2400" dirty="0"/>
              <a:t>Goal- “Containment” of communism and the eventual collapse of the Communist world </a:t>
            </a:r>
          </a:p>
          <a:p>
            <a:pPr lvl="2"/>
            <a:r>
              <a:rPr lang="en-US" sz="2000" dirty="0"/>
              <a:t>George Kennan </a:t>
            </a:r>
          </a:p>
          <a:p>
            <a:pPr lvl="1"/>
            <a:r>
              <a:rPr lang="en-US" sz="2400" dirty="0"/>
              <a:t>Domino Theory</a:t>
            </a:r>
          </a:p>
          <a:p>
            <a:pPr lvl="2"/>
            <a:r>
              <a:rPr lang="en-US" sz="2000" dirty="0"/>
              <a:t>When one nation falls to communism the surrounding nations will too</a:t>
            </a:r>
          </a:p>
        </p:txBody>
      </p:sp>
    </p:spTree>
    <p:extLst>
      <p:ext uri="{BB962C8B-B14F-4D97-AF65-F5344CB8AC3E}">
        <p14:creationId xmlns:p14="http://schemas.microsoft.com/office/powerpoint/2010/main" val="347664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Nations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International peace keeping organization </a:t>
            </a:r>
          </a:p>
          <a:p>
            <a:pPr lvl="0"/>
            <a:r>
              <a:rPr lang="en-US" sz="3200" dirty="0"/>
              <a:t>Founded in 1945 in New York State. </a:t>
            </a:r>
          </a:p>
          <a:p>
            <a:pPr lvl="0"/>
            <a:r>
              <a:rPr lang="en-US" sz="3200" dirty="0"/>
              <a:t>Located today in New York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6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443"/>
          </a:xfrm>
        </p:spPr>
      </p:pic>
    </p:spTree>
    <p:extLst>
      <p:ext uri="{BB962C8B-B14F-4D97-AF65-F5344CB8AC3E}">
        <p14:creationId xmlns:p14="http://schemas.microsoft.com/office/powerpoint/2010/main" val="211897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Truman Doctrine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66712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March 12, 1947</a:t>
            </a:r>
          </a:p>
          <a:p>
            <a:r>
              <a:rPr lang="en-US" sz="2800" dirty="0">
                <a:latin typeface="+mn-lt"/>
              </a:rPr>
              <a:t>Greece and Turkey in danger of falling to communist insurgents</a:t>
            </a:r>
          </a:p>
          <a:p>
            <a:r>
              <a:rPr lang="en-US" sz="2800" dirty="0">
                <a:latin typeface="+mn-lt"/>
              </a:rPr>
              <a:t>Truman requested $400 million from Congress in aid to both countries.</a:t>
            </a:r>
          </a:p>
          <a:p>
            <a:r>
              <a:rPr lang="en-US" sz="2800" dirty="0">
                <a:latin typeface="+mn-lt"/>
              </a:rPr>
              <a:t>Successful effort</a:t>
            </a:r>
          </a:p>
          <a:p>
            <a:r>
              <a:rPr lang="en-US" sz="2800" dirty="0">
                <a:latin typeface="+mn-lt"/>
              </a:rPr>
              <a:t>Implementation of the containment policy </a:t>
            </a:r>
          </a:p>
        </p:txBody>
      </p:sp>
    </p:spTree>
    <p:extLst>
      <p:ext uri="{BB962C8B-B14F-4D97-AF65-F5344CB8AC3E}">
        <p14:creationId xmlns:p14="http://schemas.microsoft.com/office/powerpoint/2010/main" val="2892652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8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FFFFFF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614</TotalTime>
  <Words>543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Comic Sans MS</vt:lpstr>
      <vt:lpstr>Wingdings 3</vt:lpstr>
      <vt:lpstr>Ion</vt:lpstr>
      <vt:lpstr>The Cold War </vt:lpstr>
      <vt:lpstr>Activator </vt:lpstr>
      <vt:lpstr>PowerPoint Presentation</vt:lpstr>
      <vt:lpstr>Yalta Conference </vt:lpstr>
      <vt:lpstr>PowerPoint Presentation</vt:lpstr>
      <vt:lpstr>Ideological Differences </vt:lpstr>
      <vt:lpstr>United Nations </vt:lpstr>
      <vt:lpstr>PowerPoint Presentation</vt:lpstr>
      <vt:lpstr>Truman Doctrine </vt:lpstr>
      <vt:lpstr>Marshall Plan </vt:lpstr>
      <vt:lpstr>PowerPoint Presentation</vt:lpstr>
      <vt:lpstr>Communist Takeover in Czechoslovakia </vt:lpstr>
      <vt:lpstr>Berlin Airlift </vt:lpstr>
      <vt:lpstr>PowerPoint Presentation</vt:lpstr>
      <vt:lpstr>North Atlantic Treaty Organization </vt:lpstr>
      <vt:lpstr>Warsaw Pact </vt:lpstr>
      <vt:lpstr>PowerPoint Presentation</vt:lpstr>
      <vt:lpstr>Fall of China- 1949 </vt:lpstr>
      <vt:lpstr>PowerPoint Presentation</vt:lpstr>
      <vt:lpstr>Korean War 1950-1953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Phillip Thurmond</dc:creator>
  <cp:lastModifiedBy>Phillip Thurmond</cp:lastModifiedBy>
  <cp:revision>20</cp:revision>
  <dcterms:created xsi:type="dcterms:W3CDTF">2016-04-25T22:41:21Z</dcterms:created>
  <dcterms:modified xsi:type="dcterms:W3CDTF">2020-05-11T13:14:38Z</dcterms:modified>
</cp:coreProperties>
</file>