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Americas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Mississippian, Maya, Aztec, and Inca </a:t>
            </a:r>
          </a:p>
        </p:txBody>
      </p:sp>
    </p:spTree>
    <p:extLst>
      <p:ext uri="{BB962C8B-B14F-4D97-AF65-F5344CB8AC3E}">
        <p14:creationId xmlns:p14="http://schemas.microsoft.com/office/powerpoint/2010/main" val="192067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783" y="0"/>
            <a:ext cx="10131425" cy="1456267"/>
          </a:xfrm>
        </p:spPr>
        <p:txBody>
          <a:bodyPr/>
          <a:lstStyle/>
          <a:p>
            <a:r>
              <a:rPr lang="en-US" dirty="0"/>
              <a:t>Aztec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218" y="1200727"/>
            <a:ext cx="6142182" cy="5236649"/>
          </a:xfrm>
        </p:spPr>
        <p:txBody>
          <a:bodyPr>
            <a:noAutofit/>
          </a:bodyPr>
          <a:lstStyle/>
          <a:p>
            <a:r>
              <a:rPr lang="en-US" sz="2400" dirty="0"/>
              <a:t>Location</a:t>
            </a:r>
          </a:p>
          <a:p>
            <a:pPr lvl="1"/>
            <a:r>
              <a:rPr lang="en-US" sz="2400" dirty="0"/>
              <a:t>Valley of Mexico  in central Mexico </a:t>
            </a:r>
          </a:p>
          <a:p>
            <a:pPr lvl="1"/>
            <a:r>
              <a:rPr lang="en-US" sz="2400" dirty="0"/>
              <a:t>Tenochtitlan- capital city located in Lake </a:t>
            </a:r>
            <a:r>
              <a:rPr lang="en-US" sz="2400" dirty="0" err="1"/>
              <a:t>Texcoco</a:t>
            </a:r>
            <a:endParaRPr lang="en-US" sz="2400" dirty="0"/>
          </a:p>
          <a:p>
            <a:pPr lvl="2"/>
            <a:r>
              <a:rPr lang="en-US" sz="2400" dirty="0"/>
              <a:t>Built on a island connected to the mainland via causeways </a:t>
            </a:r>
          </a:p>
          <a:p>
            <a:pPr lvl="2"/>
            <a:r>
              <a:rPr lang="en-US" sz="2400" dirty="0"/>
              <a:t>City had a large canal network </a:t>
            </a:r>
          </a:p>
          <a:p>
            <a:pPr lvl="2"/>
            <a:r>
              <a:rPr lang="en-US" sz="2400" dirty="0"/>
              <a:t>Today the city is Mexico City </a:t>
            </a:r>
          </a:p>
          <a:p>
            <a:r>
              <a:rPr lang="en-US" sz="2400" dirty="0"/>
              <a:t>Politics  </a:t>
            </a:r>
          </a:p>
          <a:p>
            <a:pPr lvl="1"/>
            <a:r>
              <a:rPr lang="en-US" sz="2400" dirty="0"/>
              <a:t>Created an empire through conquest </a:t>
            </a:r>
          </a:p>
          <a:p>
            <a:pPr lvl="1"/>
            <a:r>
              <a:rPr lang="en-US" sz="2400" dirty="0"/>
              <a:t>Conquered people had to pay tribute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0587" y="987521"/>
            <a:ext cx="4995332" cy="3649133"/>
          </a:xfrm>
        </p:spPr>
        <p:txBody>
          <a:bodyPr/>
          <a:lstStyle/>
          <a:p>
            <a:r>
              <a:rPr lang="en-US" sz="2400" dirty="0"/>
              <a:t>Culture</a:t>
            </a:r>
          </a:p>
          <a:p>
            <a:pPr lvl="1"/>
            <a:r>
              <a:rPr lang="en-US" sz="2400" dirty="0"/>
              <a:t>Aztecs were polytheistic </a:t>
            </a:r>
          </a:p>
          <a:p>
            <a:pPr lvl="1"/>
            <a:r>
              <a:rPr lang="en-US" sz="2400" dirty="0"/>
              <a:t>Built massive temples  and pyramids dedicated to the gods </a:t>
            </a:r>
          </a:p>
          <a:p>
            <a:pPr lvl="1"/>
            <a:r>
              <a:rPr lang="en-US" sz="2400" dirty="0"/>
              <a:t>Human sacrifice was common practice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5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48"/>
            <a:ext cx="12192000" cy="68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3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1911" y="1892684"/>
            <a:ext cx="4995334" cy="4508115"/>
          </a:xfrm>
        </p:spPr>
        <p:txBody>
          <a:bodyPr>
            <a:noAutofit/>
          </a:bodyPr>
          <a:lstStyle/>
          <a:p>
            <a:r>
              <a:rPr lang="en-US" sz="2800" dirty="0"/>
              <a:t>Location</a:t>
            </a:r>
          </a:p>
          <a:p>
            <a:pPr lvl="1"/>
            <a:r>
              <a:rPr lang="en-US" sz="2400" dirty="0"/>
              <a:t>The Andes Mountains</a:t>
            </a:r>
          </a:p>
          <a:p>
            <a:pPr lvl="2"/>
            <a:r>
              <a:rPr lang="en-US" sz="2000" dirty="0"/>
              <a:t>Peru, Ecuador, Chile </a:t>
            </a:r>
          </a:p>
          <a:p>
            <a:r>
              <a:rPr lang="en-US" sz="2800" dirty="0"/>
              <a:t>Politics </a:t>
            </a:r>
          </a:p>
          <a:p>
            <a:pPr lvl="1"/>
            <a:r>
              <a:rPr lang="en-US" sz="2400" dirty="0" err="1"/>
              <a:t>Sapa</a:t>
            </a:r>
            <a:r>
              <a:rPr lang="en-US" sz="2400" dirty="0"/>
              <a:t> Inca- emperor had absolute power </a:t>
            </a:r>
          </a:p>
          <a:p>
            <a:pPr lvl="2"/>
            <a:r>
              <a:rPr lang="en-US" sz="2000" dirty="0"/>
              <a:t>Claims to be the son of the sun </a:t>
            </a:r>
          </a:p>
          <a:p>
            <a:pPr lvl="1"/>
            <a:r>
              <a:rPr lang="en-US" sz="2400" dirty="0"/>
              <a:t>Capital was Cuzco </a:t>
            </a:r>
          </a:p>
          <a:p>
            <a:pPr lvl="1"/>
            <a:r>
              <a:rPr lang="en-US" sz="2400" dirty="0"/>
              <a:t>Largest pre-Columbian empire in the New World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71277" y="1337732"/>
            <a:ext cx="4995332" cy="5191083"/>
          </a:xfrm>
        </p:spPr>
        <p:txBody>
          <a:bodyPr>
            <a:normAutofit/>
          </a:bodyPr>
          <a:lstStyle/>
          <a:p>
            <a:r>
              <a:rPr lang="en-US" sz="2800" dirty="0"/>
              <a:t>Culture </a:t>
            </a:r>
          </a:p>
          <a:p>
            <a:pPr lvl="1"/>
            <a:r>
              <a:rPr lang="en-US" sz="2400" dirty="0"/>
              <a:t>Built a large road network that is still used today </a:t>
            </a:r>
          </a:p>
          <a:p>
            <a:pPr lvl="1"/>
            <a:r>
              <a:rPr lang="en-US" sz="2400" dirty="0"/>
              <a:t>Used stone for construction </a:t>
            </a:r>
          </a:p>
          <a:p>
            <a:pPr lvl="1"/>
            <a:r>
              <a:rPr lang="en-US" sz="2400" dirty="0"/>
              <a:t>Religion- polytheistic </a:t>
            </a:r>
          </a:p>
          <a:p>
            <a:pPr lvl="2"/>
            <a:r>
              <a:rPr lang="en-US" sz="2000" dirty="0"/>
              <a:t>Inti- sun god was the primary god </a:t>
            </a:r>
          </a:p>
          <a:p>
            <a:pPr lvl="1"/>
            <a:r>
              <a:rPr lang="en-US" sz="2400" dirty="0"/>
              <a:t>No written language</a:t>
            </a:r>
          </a:p>
          <a:p>
            <a:pPr lvl="2"/>
            <a:r>
              <a:rPr lang="en-US" sz="2000" dirty="0"/>
              <a:t>Used a series of knots called Quipu</a:t>
            </a:r>
          </a:p>
          <a:p>
            <a:pPr lvl="1"/>
            <a:r>
              <a:rPr lang="en-US" sz="2200" dirty="0"/>
              <a:t>Largest domesticated animal was the llama  </a:t>
            </a:r>
          </a:p>
        </p:txBody>
      </p:sp>
    </p:spTree>
    <p:extLst>
      <p:ext uri="{BB962C8B-B14F-4D97-AF65-F5344CB8AC3E}">
        <p14:creationId xmlns:p14="http://schemas.microsoft.com/office/powerpoint/2010/main" val="285734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53" y="0"/>
            <a:ext cx="5975684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674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67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94"/>
            <a:ext cx="12192001" cy="6900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8"/>
            <a:ext cx="12324734" cy="6924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367"/>
            <a:ext cx="12324734" cy="69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Pre-Columbian Civilizations of the Americas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Three main regions of development</a:t>
            </a:r>
          </a:p>
          <a:p>
            <a:pPr lvl="1"/>
            <a:r>
              <a:rPr lang="en-US" sz="2800" dirty="0"/>
              <a:t>The Mississippi River</a:t>
            </a:r>
          </a:p>
          <a:p>
            <a:pPr lvl="1"/>
            <a:r>
              <a:rPr lang="en-US" sz="2800" dirty="0"/>
              <a:t>Mesoamerica – central America</a:t>
            </a:r>
          </a:p>
          <a:p>
            <a:pPr lvl="1"/>
            <a:r>
              <a:rPr lang="en-US" sz="2800" dirty="0"/>
              <a:t>Andes Mountains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4" y="2539231"/>
            <a:ext cx="4995332" cy="3649133"/>
          </a:xfrm>
        </p:spPr>
        <p:txBody>
          <a:bodyPr>
            <a:normAutofit/>
          </a:bodyPr>
          <a:lstStyle/>
          <a:p>
            <a:r>
              <a:rPr lang="en-US" sz="3200" dirty="0"/>
              <a:t>North America</a:t>
            </a:r>
          </a:p>
          <a:p>
            <a:pPr lvl="1"/>
            <a:r>
              <a:rPr lang="en-US" sz="2800" dirty="0"/>
              <a:t>Mississippian culture</a:t>
            </a:r>
          </a:p>
          <a:p>
            <a:r>
              <a:rPr lang="en-US" sz="3200" dirty="0"/>
              <a:t>Mesoamerica</a:t>
            </a:r>
          </a:p>
          <a:p>
            <a:pPr lvl="1"/>
            <a:r>
              <a:rPr lang="en-US" sz="2800" dirty="0"/>
              <a:t>Maya, and Aztec </a:t>
            </a:r>
          </a:p>
          <a:p>
            <a:r>
              <a:rPr lang="en-US" sz="3200" dirty="0"/>
              <a:t>South America </a:t>
            </a:r>
          </a:p>
          <a:p>
            <a:pPr lvl="1"/>
            <a:r>
              <a:rPr lang="en-US" sz="2800" dirty="0"/>
              <a:t>Inca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0" y="-26130"/>
            <a:ext cx="8292306" cy="6884130"/>
          </a:xfrm>
        </p:spPr>
      </p:pic>
    </p:spTree>
    <p:extLst>
      <p:ext uri="{BB962C8B-B14F-4D97-AF65-F5344CB8AC3E}">
        <p14:creationId xmlns:p14="http://schemas.microsoft.com/office/powerpoint/2010/main" val="7885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Mississippian Culture 600 CE -1600 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1865745"/>
            <a:ext cx="10131425" cy="4867564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The Mississippian lived in tribes </a:t>
            </a:r>
          </a:p>
          <a:p>
            <a:r>
              <a:rPr lang="en-US" altLang="en-US" sz="2800" dirty="0">
                <a:latin typeface="Arial" panose="020B0604020202020204" pitchFamily="34" charset="0"/>
              </a:rPr>
              <a:t>Tribes began to join together during this time period and formed larger nations</a:t>
            </a:r>
          </a:p>
          <a:p>
            <a:pPr lvl="1"/>
            <a:r>
              <a:rPr lang="en-US" altLang="en-US" sz="2600" dirty="0">
                <a:latin typeface="Arial" panose="020B0604020202020204" pitchFamily="34" charset="0"/>
              </a:rPr>
              <a:t>Increases divisions of labor and safety </a:t>
            </a:r>
          </a:p>
          <a:p>
            <a:r>
              <a:rPr lang="en-US" altLang="en-US" sz="2800" dirty="0">
                <a:latin typeface="Arial" panose="020B0604020202020204" pitchFamily="34" charset="0"/>
              </a:rPr>
              <a:t>Skilled agriculturalist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</a:rPr>
              <a:t>Corn (Maize), Beans, Pumpkins and Squash </a:t>
            </a:r>
          </a:p>
          <a:p>
            <a:r>
              <a:rPr lang="en-US" altLang="en-US" sz="2800" dirty="0">
                <a:latin typeface="Arial" panose="020B0604020202020204" pitchFamily="34" charset="0"/>
              </a:rPr>
              <a:t>Mound builders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</a:rPr>
              <a:t>Burial sites for important members of the tribe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</a:rPr>
              <a:t>Mounds became the center of religion and politics </a:t>
            </a:r>
          </a:p>
        </p:txBody>
      </p:sp>
    </p:spTree>
    <p:extLst>
      <p:ext uri="{BB962C8B-B14F-4D97-AF65-F5344CB8AC3E}">
        <p14:creationId xmlns:p14="http://schemas.microsoft.com/office/powerpoint/2010/main" val="376505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6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9"/>
            <a:ext cx="12164064" cy="6871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0"/>
            <a:ext cx="10131425" cy="1456267"/>
          </a:xfrm>
        </p:spPr>
        <p:txBody>
          <a:bodyPr/>
          <a:lstStyle/>
          <a:p>
            <a:r>
              <a:rPr lang="en-US" dirty="0"/>
              <a:t>Maya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456268"/>
            <a:ext cx="4995334" cy="5036896"/>
          </a:xfrm>
        </p:spPr>
        <p:txBody>
          <a:bodyPr>
            <a:normAutofit/>
          </a:bodyPr>
          <a:lstStyle/>
          <a:p>
            <a:r>
              <a:rPr lang="en-US" sz="3200" dirty="0"/>
              <a:t>Location</a:t>
            </a:r>
          </a:p>
          <a:p>
            <a:pPr lvl="1"/>
            <a:r>
              <a:rPr lang="en-US" sz="2800" dirty="0"/>
              <a:t>Yucatan Peninsula- modern day Mexico </a:t>
            </a:r>
          </a:p>
          <a:p>
            <a:r>
              <a:rPr lang="en-US" sz="3200" dirty="0"/>
              <a:t>Politics </a:t>
            </a:r>
          </a:p>
          <a:p>
            <a:pPr lvl="1"/>
            <a:r>
              <a:rPr lang="en-US" sz="2800" dirty="0"/>
              <a:t>Never considered an empire (not unified politically)</a:t>
            </a:r>
          </a:p>
          <a:p>
            <a:pPr lvl="1"/>
            <a:r>
              <a:rPr lang="en-US" sz="2800" dirty="0"/>
              <a:t>Made up of city-states (each had its own ruler)</a:t>
            </a:r>
          </a:p>
          <a:p>
            <a:pPr lvl="1"/>
            <a:endParaRPr lang="en-US" sz="1400" dirty="0"/>
          </a:p>
          <a:p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731" y="1218431"/>
            <a:ext cx="5372578" cy="4951460"/>
          </a:xfrm>
        </p:spPr>
        <p:txBody>
          <a:bodyPr>
            <a:normAutofit/>
          </a:bodyPr>
          <a:lstStyle/>
          <a:p>
            <a:r>
              <a:rPr lang="en-US" sz="2800" dirty="0"/>
              <a:t>Culture</a:t>
            </a:r>
          </a:p>
          <a:p>
            <a:pPr lvl="1"/>
            <a:r>
              <a:rPr lang="en-US" sz="2400" dirty="0"/>
              <a:t>Built temples and palaces </a:t>
            </a:r>
          </a:p>
          <a:p>
            <a:pPr lvl="2"/>
            <a:r>
              <a:rPr lang="en-US" altLang="en-US" sz="2200" dirty="0"/>
              <a:t>Priests performed religious ceremonies while people watched from the plazas below</a:t>
            </a:r>
          </a:p>
          <a:p>
            <a:pPr lvl="1"/>
            <a:r>
              <a:rPr lang="en-US" altLang="en-US" sz="2400" dirty="0"/>
              <a:t>Ceremonial platforms, temples, pyramids, observatories, ball courts </a:t>
            </a:r>
          </a:p>
          <a:p>
            <a:pPr lvl="1"/>
            <a:r>
              <a:rPr lang="en-US" altLang="en-US" sz="2400" dirty="0"/>
              <a:t>Developed a pictorial form of writing </a:t>
            </a:r>
          </a:p>
          <a:p>
            <a:pPr lvl="1"/>
            <a:r>
              <a:rPr lang="en-US" altLang="en-US" sz="2400" dirty="0"/>
              <a:t>Developed a 365 day calendar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3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6"/>
            <a:ext cx="12192000" cy="688673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48"/>
            <a:ext cx="12192000" cy="6899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40"/>
            <a:ext cx="12192000" cy="69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Maya Decline and Collapse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065867"/>
            <a:ext cx="10579608" cy="4243493"/>
          </a:xfrm>
        </p:spPr>
        <p:txBody>
          <a:bodyPr>
            <a:noAutofit/>
          </a:bodyPr>
          <a:lstStyle/>
          <a:p>
            <a:r>
              <a:rPr lang="en-US" sz="2800" dirty="0"/>
              <a:t>Around 900 CE many of the cities are abandoned for an unknown reason</a:t>
            </a:r>
          </a:p>
          <a:p>
            <a:r>
              <a:rPr lang="en-US" sz="2800" dirty="0"/>
              <a:t>Possible reasons for the collapse </a:t>
            </a:r>
          </a:p>
          <a:p>
            <a:pPr lvl="1"/>
            <a:r>
              <a:rPr lang="en-US" sz="2400" dirty="0"/>
              <a:t>Foreign Invasions – </a:t>
            </a:r>
            <a:r>
              <a:rPr lang="en-US" sz="2400" dirty="0" err="1"/>
              <a:t>Toltecs</a:t>
            </a:r>
            <a:r>
              <a:rPr lang="en-US" sz="2400" dirty="0"/>
              <a:t> and Teotihuacan </a:t>
            </a:r>
          </a:p>
          <a:p>
            <a:pPr lvl="1"/>
            <a:r>
              <a:rPr lang="en-US" sz="2400" dirty="0"/>
              <a:t>Collapse of Trade </a:t>
            </a:r>
          </a:p>
          <a:p>
            <a:pPr lvl="1"/>
            <a:r>
              <a:rPr lang="en-US" sz="2400" dirty="0"/>
              <a:t>Disease</a:t>
            </a:r>
          </a:p>
          <a:p>
            <a:pPr lvl="1"/>
            <a:r>
              <a:rPr lang="en-US" sz="2400" dirty="0"/>
              <a:t>Drought </a:t>
            </a:r>
          </a:p>
          <a:p>
            <a:pPr lvl="1"/>
            <a:r>
              <a:rPr lang="en-US" sz="2400" dirty="0"/>
              <a:t>Ecological Collapse- dependence on slash and burn agriculture </a:t>
            </a:r>
          </a:p>
        </p:txBody>
      </p:sp>
    </p:spTree>
    <p:extLst>
      <p:ext uri="{BB962C8B-B14F-4D97-AF65-F5344CB8AC3E}">
        <p14:creationId xmlns:p14="http://schemas.microsoft.com/office/powerpoint/2010/main" val="353649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8"/>
            <a:ext cx="12192000" cy="68674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255</TotalTime>
  <Words>350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The Americas </vt:lpstr>
      <vt:lpstr>Pre-Columbian Civilizations of the Americas </vt:lpstr>
      <vt:lpstr>PowerPoint Presentation</vt:lpstr>
      <vt:lpstr>Mississippian Culture 600 CE -1600 CE</vt:lpstr>
      <vt:lpstr>PowerPoint Presentation</vt:lpstr>
      <vt:lpstr>Maya </vt:lpstr>
      <vt:lpstr>PowerPoint Presentation</vt:lpstr>
      <vt:lpstr>Maya Decline and Collapse </vt:lpstr>
      <vt:lpstr>PowerPoint Presentation</vt:lpstr>
      <vt:lpstr>Aztec </vt:lpstr>
      <vt:lpstr>PowerPoint Presentation</vt:lpstr>
      <vt:lpstr>Inca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Americas</dc:title>
  <dc:creator>Phillip Thurmond</dc:creator>
  <cp:lastModifiedBy>Phillip Thurmond</cp:lastModifiedBy>
  <cp:revision>12</cp:revision>
  <dcterms:created xsi:type="dcterms:W3CDTF">2018-10-05T16:04:52Z</dcterms:created>
  <dcterms:modified xsi:type="dcterms:W3CDTF">2020-03-03T14:35:30Z</dcterms:modified>
</cp:coreProperties>
</file>