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5"/>
  </p:notesMasterIdLst>
  <p:handoutMasterIdLst>
    <p:handoutMasterId r:id="rId16"/>
  </p:handoutMasterIdLst>
  <p:sldIdLst>
    <p:sldId id="259" r:id="rId3"/>
    <p:sldId id="260" r:id="rId4"/>
    <p:sldId id="261" r:id="rId5"/>
    <p:sldId id="268" r:id="rId6"/>
    <p:sldId id="263" r:id="rId7"/>
    <p:sldId id="262" r:id="rId8"/>
    <p:sldId id="266" r:id="rId9"/>
    <p:sldId id="269" r:id="rId10"/>
    <p:sldId id="264" r:id="rId11"/>
    <p:sldId id="270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D87A-18E6-48AA-9D92-80943963D244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081-38D3-44C7-9606-9636204DDB22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57C9-4D32-4A12-87A5-B6A3F54886E8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E62-A67C-45C0-9A46-677D00669FB0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95DB-4000-4703-B016-8AAC7B01BD58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1694-1DBA-4F6B-894E-09E8A1C80EAE}" type="datetime1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5AF-90CA-4509-A852-0BAE918A28C0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FCD-E86B-47AE-817A-4894806549CD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0C-1E6A-45B9-BF68-5FFFA446EB57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297-6837-4539-BE78-C255461E3518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bg1"/>
                </a:solidFill>
              </a:defRPr>
            </a:lvl1pPr>
          </a:lstStyle>
          <a:p>
            <a:fld id="{18193A29-9700-485D-8CFB-D5ABAF026ECB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Spanish and </a:t>
            </a:r>
            <a:r>
              <a:rPr lang="en-US"/>
              <a:t>Portuguese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Age of Exploration </a:t>
            </a: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8"/>
            <a:ext cx="12192000" cy="68641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38"/>
            <a:ext cx="12192000" cy="6877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sz="3200" b="1" dirty="0">
                <a:solidFill>
                  <a:srgbClr val="002060"/>
                </a:solidFill>
              </a:rPr>
              <a:t>Spanish and Portugal agree to divide the world amongst themselves. </a:t>
            </a:r>
          </a:p>
          <a:p>
            <a:pPr lvl="2"/>
            <a:r>
              <a:rPr lang="en-US" sz="3200" b="1" dirty="0">
                <a:solidFill>
                  <a:srgbClr val="002060"/>
                </a:solidFill>
              </a:rPr>
              <a:t>Negotiated by the Pope 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Spanish get the lands west of the demarcation line and Portugal the lands to the east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600" b="1" dirty="0">
                <a:solidFill>
                  <a:srgbClr val="002060"/>
                </a:solidFill>
              </a:rPr>
              <a:t>Treaty of Tordesillas (1494) </a:t>
            </a:r>
            <a:br>
              <a:rPr lang="en-US" sz="2400" b="1" dirty="0">
                <a:solidFill>
                  <a:srgbClr val="00206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5513" y="980902"/>
            <a:ext cx="11726487" cy="565265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</a:rPr>
              <a:t>1510 – 13 Vasco de Gama, Panama and the Pacific Ocean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</a:rPr>
              <a:t>1511- Juan Ponce de Leon reaches Florida searching for the fountain of youth 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</a:rPr>
              <a:t>1519- Ferdinand Magellan, sailed (circumnavigated) around the world.  He dies on the voyage. 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</a:rPr>
              <a:t>1524- Giovanni da </a:t>
            </a:r>
            <a:r>
              <a:rPr lang="en-US" sz="3200" b="1" dirty="0" err="1">
                <a:solidFill>
                  <a:srgbClr val="002060"/>
                </a:solidFill>
              </a:rPr>
              <a:t>Verrazzano</a:t>
            </a:r>
            <a:r>
              <a:rPr lang="en-US" sz="3200" b="1" dirty="0">
                <a:solidFill>
                  <a:srgbClr val="002060"/>
                </a:solidFill>
              </a:rPr>
              <a:t>, New York Harbor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</a:rPr>
              <a:t>1540- Francisco de Coronado, Southwestern U.S.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</a:rPr>
              <a:t>1540- Hernando de Soto explores the Southeastern U.S.  He dies on the journey. </a:t>
            </a:r>
          </a:p>
          <a:p>
            <a:pPr lvl="0"/>
            <a:endParaRPr lang="en-US" sz="3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785" y="-407006"/>
            <a:ext cx="10566400" cy="1143000"/>
          </a:xfrm>
        </p:spPr>
        <p:txBody>
          <a:bodyPr/>
          <a:lstStyle/>
          <a:p>
            <a:r>
              <a:rPr lang="en-US" dirty="0"/>
              <a:t>Important Explorers </a:t>
            </a:r>
          </a:p>
        </p:txBody>
      </p:sp>
    </p:spTree>
    <p:extLst>
      <p:ext uri="{BB962C8B-B14F-4D97-AF65-F5344CB8AC3E}">
        <p14:creationId xmlns:p14="http://schemas.microsoft.com/office/powerpoint/2010/main" val="11138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The fall of Constantinople in 1453 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led to a search for new trade routes by the Europeans.</a:t>
            </a:r>
          </a:p>
          <a:p>
            <a:pPr lvl="0"/>
            <a:r>
              <a:rPr lang="en-US" sz="2800" b="1" dirty="0">
                <a:solidFill>
                  <a:srgbClr val="002060"/>
                </a:solidFill>
              </a:rPr>
              <a:t>Developments in technology helped make exploration possible.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Caravel- new type of ship. Sturdier and faster (more sails) 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Astrolabe- could calculate latitude made sailing easier both day and night</a:t>
            </a:r>
          </a:p>
          <a:p>
            <a:pPr lvl="0"/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Exploration </a:t>
            </a:r>
          </a:p>
        </p:txBody>
      </p:sp>
    </p:spTree>
    <p:extLst>
      <p:ext uri="{BB962C8B-B14F-4D97-AF65-F5344CB8AC3E}">
        <p14:creationId xmlns:p14="http://schemas.microsoft.com/office/powerpoint/2010/main" val="20617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75486" y="283566"/>
            <a:ext cx="10566400" cy="630011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Religion-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Europeans wanted to  spread Christianity to parts of the globe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Trade: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Europeans were looking for places to gain wealth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Spices, gold, silver, slaves, fine cloth, porcelain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Three G’s 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God, Gold, Glory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61"/>
            <a:ext cx="12192000" cy="68814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469"/>
            <a:ext cx="12192001" cy="687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461"/>
            <a:ext cx="12192001" cy="6892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11"/>
            <a:ext cx="12192000" cy="6882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428"/>
            <a:ext cx="12192002" cy="689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867102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First stage, 1492-1570</a:t>
            </a:r>
          </a:p>
          <a:p>
            <a:pPr marL="742950" lvl="2" indent="-342900"/>
            <a:r>
              <a:rPr lang="en-US" sz="2800" b="1" dirty="0">
                <a:solidFill>
                  <a:srgbClr val="002060"/>
                </a:solidFill>
              </a:rPr>
              <a:t>Foundations</a:t>
            </a:r>
          </a:p>
          <a:p>
            <a:pPr marL="342900" lvl="1" indent="-342900"/>
            <a:r>
              <a:rPr lang="en-US" sz="2800" b="1" dirty="0">
                <a:solidFill>
                  <a:srgbClr val="002060"/>
                </a:solidFill>
              </a:rPr>
              <a:t>Second Stage, 1570-1700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New society, institutions take shape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consolidation	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Third stage, 1700s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Reform &amp; reorganization Spanish America &amp; Portuguese Brazil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Discontent &amp; revolts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Stages of Exploration/ Conquest </a:t>
            </a:r>
          </a:p>
        </p:txBody>
      </p:sp>
    </p:spTree>
    <p:extLst>
      <p:ext uri="{BB962C8B-B14F-4D97-AF65-F5344CB8AC3E}">
        <p14:creationId xmlns:p14="http://schemas.microsoft.com/office/powerpoint/2010/main" val="315947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346662"/>
            <a:ext cx="10566400" cy="5303520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Late 1300s- Europeans had reached the Canary Islands off the west coast of Africa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Prince Henry (1394-1460) “Henry the Navigator” 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Founded a sailing school to teach others how to sail 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Led raids along the North African and West African coast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By 1434 Portuguese had sailed around the cape.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1444- dispatched 6 caravels to the east coast of Africa to bring slaves back to Europe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0" y="-140999"/>
            <a:ext cx="10566400" cy="1143000"/>
          </a:xfrm>
        </p:spPr>
        <p:txBody>
          <a:bodyPr/>
          <a:lstStyle/>
          <a:p>
            <a:r>
              <a:rPr lang="en-US" dirty="0"/>
              <a:t>Portuguese Lead the Way </a:t>
            </a:r>
          </a:p>
        </p:txBody>
      </p:sp>
    </p:spTree>
    <p:extLst>
      <p:ext uri="{BB962C8B-B14F-4D97-AF65-F5344CB8AC3E}">
        <p14:creationId xmlns:p14="http://schemas.microsoft.com/office/powerpoint/2010/main" val="17605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1487- Bartholomew Dias rounded the Cape of Good Hope at Africa’s Southern tip </a:t>
            </a:r>
          </a:p>
          <a:p>
            <a:pPr lvl="0"/>
            <a:r>
              <a:rPr lang="en-US" sz="2800" b="1" dirty="0">
                <a:solidFill>
                  <a:srgbClr val="002060"/>
                </a:solidFill>
              </a:rPr>
              <a:t>1497- Vasco da Gama reached India and found spices such as pepper, cinnamon, rare silks, and precious gems. 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gave the Portuguese a direct sea route to India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0"/>
            <a:ext cx="6733309" cy="68788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68"/>
            <a:ext cx="12192000" cy="689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87" y="-39888"/>
            <a:ext cx="8560625" cy="6897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86" y="0"/>
            <a:ext cx="8560626" cy="69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436914"/>
            <a:ext cx="10566400" cy="488826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Isabella and Ferdinand spur on Spanish exploration and conquest 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1492 Spanish monarchy funds Columbus’s voyages.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Christopher Columbus: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Sails from Granada in August of 1492 and arrives in the Bahamas in October of the same year. 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The Spanish had “discovered” the Americas 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He makes 4 voyages in total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0" y="0"/>
            <a:ext cx="10566400" cy="1143000"/>
          </a:xfrm>
        </p:spPr>
        <p:txBody>
          <a:bodyPr/>
          <a:lstStyle/>
          <a:p>
            <a:r>
              <a:rPr lang="en-US" dirty="0"/>
              <a:t>Spanish Join the Race </a:t>
            </a:r>
          </a:p>
        </p:txBody>
      </p:sp>
    </p:spTree>
    <p:extLst>
      <p:ext uri="{BB962C8B-B14F-4D97-AF65-F5344CB8AC3E}">
        <p14:creationId xmlns:p14="http://schemas.microsoft.com/office/powerpoint/2010/main" val="16895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" id="{F73515D9-E602-4B24-9C15-179BF6DE761B}" vid="{0588FFC9-F6B0-4B64-ACDF-0282AA5DB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0</TotalTime>
  <Words>413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Ocean design template</vt:lpstr>
      <vt:lpstr>The Age of Exploration </vt:lpstr>
      <vt:lpstr>reasons For Exploration </vt:lpstr>
      <vt:lpstr>PowerPoint Presentation</vt:lpstr>
      <vt:lpstr>PowerPoint Presentation</vt:lpstr>
      <vt:lpstr>Three Stages of Exploration/ Conquest </vt:lpstr>
      <vt:lpstr>Portuguese Lead the Way </vt:lpstr>
      <vt:lpstr>PowerPoint Presentation</vt:lpstr>
      <vt:lpstr>PowerPoint Presentation</vt:lpstr>
      <vt:lpstr>Spanish Join the Race </vt:lpstr>
      <vt:lpstr>PowerPoint Presentation</vt:lpstr>
      <vt:lpstr>Treaty of Tordesillas (1494)  </vt:lpstr>
      <vt:lpstr>Important Explorers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2016-02-22T14:26:46Z</dcterms:created>
  <dcterms:modified xsi:type="dcterms:W3CDTF">2020-03-10T15:16:08Z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