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2"/>
  </p:notesMasterIdLst>
  <p:handoutMasterIdLst>
    <p:handoutMasterId r:id="rId13"/>
  </p:handoutMasterIdLst>
  <p:sldIdLst>
    <p:sldId id="282" r:id="rId3"/>
    <p:sldId id="289" r:id="rId4"/>
    <p:sldId id="283" r:id="rId5"/>
    <p:sldId id="287" r:id="rId6"/>
    <p:sldId id="284" r:id="rId7"/>
    <p:sldId id="288" r:id="rId8"/>
    <p:sldId id="285" r:id="rId9"/>
    <p:sldId id="290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325D-7C6B-4659-A656-A772019985A7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F1DE-7011-44EB-ACA9-621AFE57E0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5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FD80F-0FDC-4A05-9EF1-C028EC4EDC0A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39D5-9119-4C2A-87C5-029C8B6BF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2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2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6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4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Islamic Empires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Safavid</a:t>
            </a:r>
            <a:r>
              <a:rPr lang="en-US" dirty="0" smtClean="0"/>
              <a:t> Empire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9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04"/>
            <a:ext cx="12192000" cy="68641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7999" y="1719071"/>
            <a:ext cx="11210524" cy="4655850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Safavid</a:t>
            </a:r>
            <a:r>
              <a:rPr lang="en-US" sz="2800" dirty="0"/>
              <a:t> dynasty was established in the 14</a:t>
            </a:r>
            <a:r>
              <a:rPr lang="en-US" sz="2800" baseline="30000" dirty="0"/>
              <a:t>th</a:t>
            </a:r>
            <a:r>
              <a:rPr lang="en-US" sz="2800" dirty="0"/>
              <a:t> century.</a:t>
            </a:r>
          </a:p>
          <a:p>
            <a:r>
              <a:rPr lang="en-US" sz="2800" dirty="0"/>
              <a:t>Sunni Ottomans and Shi’a </a:t>
            </a:r>
            <a:r>
              <a:rPr lang="en-US" sz="2800" dirty="0" err="1"/>
              <a:t>Safavids</a:t>
            </a:r>
            <a:r>
              <a:rPr lang="en-US" sz="2800" dirty="0"/>
              <a:t> rivals</a:t>
            </a:r>
          </a:p>
          <a:p>
            <a:r>
              <a:rPr lang="en-US" sz="2800" dirty="0"/>
              <a:t>Sufi preachers</a:t>
            </a:r>
          </a:p>
          <a:p>
            <a:r>
              <a:rPr lang="en-US" sz="2800" dirty="0"/>
              <a:t>Sail al-Din (leader) led a campaign to purify and reform Islam</a:t>
            </a:r>
          </a:p>
          <a:p>
            <a:r>
              <a:rPr lang="en-US" sz="2800" dirty="0"/>
              <a:t>Red Heads (followers) grew large in numbers</a:t>
            </a:r>
          </a:p>
          <a:p>
            <a:r>
              <a:rPr lang="en-US" sz="2800" dirty="0" err="1"/>
              <a:t>Isma’l</a:t>
            </a:r>
            <a:r>
              <a:rPr lang="en-US" sz="2800" dirty="0"/>
              <a:t> becomes shah in </a:t>
            </a:r>
            <a:r>
              <a:rPr lang="en-US" sz="2800" dirty="0" smtClean="0"/>
              <a:t>1501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Shi’a Challenge of the </a:t>
            </a:r>
            <a:r>
              <a:rPr lang="en-US" dirty="0" err="1"/>
              <a:t>Safavids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1514 Ottomans defeat </a:t>
            </a:r>
            <a:r>
              <a:rPr lang="en-US" sz="3200" dirty="0" err="1"/>
              <a:t>Safavids</a:t>
            </a:r>
            <a:r>
              <a:rPr lang="en-US" sz="3200" dirty="0"/>
              <a:t> in </a:t>
            </a:r>
            <a:r>
              <a:rPr lang="en-US" sz="3200" dirty="0" err="1"/>
              <a:t>Chaldiran</a:t>
            </a:r>
            <a:endParaRPr lang="en-US" sz="3200" dirty="0"/>
          </a:p>
          <a:p>
            <a:pPr lvl="1"/>
            <a:r>
              <a:rPr lang="en-US" sz="2800" dirty="0" smtClean="0"/>
              <a:t>put </a:t>
            </a:r>
            <a:r>
              <a:rPr lang="en-US" sz="2800" dirty="0"/>
              <a:t>an end to </a:t>
            </a:r>
            <a:r>
              <a:rPr lang="en-US" sz="2800" dirty="0" err="1"/>
              <a:t>Isma’il’s</a:t>
            </a:r>
            <a:r>
              <a:rPr lang="en-US" sz="2800" dirty="0"/>
              <a:t> westward expansion</a:t>
            </a:r>
          </a:p>
          <a:p>
            <a:r>
              <a:rPr lang="en-US" sz="3200" dirty="0" smtClean="0"/>
              <a:t>Shi’a Muslims </a:t>
            </a:r>
            <a:r>
              <a:rPr lang="en-US" sz="3200" dirty="0"/>
              <a:t>become mostly concentrated in Persia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/>
              <a:t>Tahmasp</a:t>
            </a:r>
            <a:r>
              <a:rPr lang="en-US" sz="3200" dirty="0"/>
              <a:t> I becomes shah </a:t>
            </a:r>
            <a:r>
              <a:rPr lang="en-US" sz="3200" dirty="0" smtClean="0"/>
              <a:t>(1524-1576)</a:t>
            </a:r>
            <a:endParaRPr lang="en-US" sz="3200" dirty="0"/>
          </a:p>
          <a:p>
            <a:pPr lvl="1"/>
            <a:r>
              <a:rPr lang="en-US" sz="2800" dirty="0"/>
              <a:t>Attempts to restore the dynasty’s power</a:t>
            </a:r>
          </a:p>
          <a:p>
            <a:pPr lvl="1"/>
            <a:r>
              <a:rPr lang="en-US" sz="2800" dirty="0"/>
              <a:t>Foils Turkic chiefs to assume power</a:t>
            </a:r>
          </a:p>
          <a:p>
            <a:r>
              <a:rPr lang="en-US" sz="3200" dirty="0"/>
              <a:t>Abbas I  </a:t>
            </a:r>
            <a:r>
              <a:rPr lang="en-US" sz="3200" dirty="0" smtClean="0"/>
              <a:t>(1588-1629)</a:t>
            </a:r>
            <a:endParaRPr lang="en-US" sz="3200" dirty="0"/>
          </a:p>
          <a:p>
            <a:pPr lvl="1"/>
            <a:r>
              <a:rPr lang="en-US" sz="2800" dirty="0"/>
              <a:t>“Abbas the </a:t>
            </a:r>
            <a:r>
              <a:rPr lang="en-US" sz="2800" dirty="0" smtClean="0"/>
              <a:t>Great”15-24-15</a:t>
            </a:r>
            <a:endParaRPr lang="en-US" sz="2800" dirty="0"/>
          </a:p>
          <a:p>
            <a:pPr lvl="1"/>
            <a:r>
              <a:rPr lang="en-US" sz="2800" dirty="0"/>
              <a:t>Dynasty reached the height of its strength and prosperity</a:t>
            </a:r>
          </a:p>
          <a:p>
            <a:pPr lvl="1"/>
            <a:r>
              <a:rPr lang="en-US" sz="2800" dirty="0"/>
              <a:t>Persians become bureaucrats</a:t>
            </a:r>
          </a:p>
          <a:p>
            <a:pPr lvl="1"/>
            <a:r>
              <a:rPr lang="en-US" sz="2800" dirty="0"/>
              <a:t>Used captured Russians as “slave” </a:t>
            </a:r>
            <a:r>
              <a:rPr lang="en-US" sz="2800" dirty="0" smtClean="0"/>
              <a:t>regiments</a:t>
            </a:r>
          </a:p>
          <a:p>
            <a:pPr lvl="1"/>
            <a:r>
              <a:rPr lang="en-US" sz="2800" dirty="0" smtClean="0"/>
              <a:t>Moved the capital to Isfahan </a:t>
            </a:r>
            <a:endParaRPr lang="en-US" sz="28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Politics and War Under the </a:t>
            </a:r>
            <a:r>
              <a:rPr lang="en-US" dirty="0" err="1"/>
              <a:t>Safavid</a:t>
            </a:r>
            <a:r>
              <a:rPr lang="en-US" dirty="0"/>
              <a:t> Shahs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03504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9" y="-7504"/>
            <a:ext cx="6155973" cy="686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6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783" y="1744949"/>
            <a:ext cx="11210524" cy="4638597"/>
          </a:xfrm>
        </p:spPr>
        <p:txBody>
          <a:bodyPr/>
          <a:lstStyle/>
          <a:p>
            <a:r>
              <a:rPr lang="en-US" sz="3200" dirty="0"/>
              <a:t>Adopt Persian language and customs after </a:t>
            </a:r>
            <a:r>
              <a:rPr lang="en-US" sz="3200" dirty="0" err="1"/>
              <a:t>Chaldiran</a:t>
            </a:r>
            <a:endParaRPr lang="en-US" sz="3200" dirty="0"/>
          </a:p>
          <a:p>
            <a:r>
              <a:rPr lang="en-US" sz="3200" dirty="0"/>
              <a:t>Shahs claim to descend from one of the Shi’a imams (successor of Ali)</a:t>
            </a:r>
          </a:p>
          <a:p>
            <a:r>
              <a:rPr lang="en-US" sz="3200" dirty="0"/>
              <a:t>Mullahs </a:t>
            </a:r>
          </a:p>
          <a:p>
            <a:pPr lvl="1"/>
            <a:r>
              <a:rPr lang="en-US" sz="2800" dirty="0"/>
              <a:t>Local mosque officials and prayer leaders </a:t>
            </a:r>
          </a:p>
          <a:p>
            <a:pPr lvl="1"/>
            <a:r>
              <a:rPr lang="en-US" sz="2800" dirty="0"/>
              <a:t>Teachings/prayer were planned and directed by state religious officials</a:t>
            </a:r>
          </a:p>
          <a:p>
            <a:r>
              <a:rPr lang="en-US" sz="2800" dirty="0"/>
              <a:t>Sunni Muslims, Jews, Christians, Zoroastrians, and followers of Sufi preachers pressured to convert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State &amp; </a:t>
            </a:r>
            <a:r>
              <a:rPr lang="en-US" dirty="0" smtClean="0"/>
              <a:t>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66"/>
            <a:ext cx="12192000" cy="68894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" y="0"/>
            <a:ext cx="1219298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" y="-31466"/>
            <a:ext cx="12192988" cy="68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Rapid decline after Abbas I died</a:t>
            </a:r>
          </a:p>
          <a:p>
            <a:pPr lvl="1"/>
            <a:r>
              <a:rPr lang="en-US" sz="2400" dirty="0"/>
              <a:t>Grandson becomes shah</a:t>
            </a:r>
          </a:p>
          <a:p>
            <a:pPr lvl="2"/>
            <a:r>
              <a:rPr lang="en-US" sz="1800" dirty="0"/>
              <a:t>Manipulated by state officials</a:t>
            </a:r>
          </a:p>
          <a:p>
            <a:r>
              <a:rPr lang="en-US" sz="2800" dirty="0"/>
              <a:t>Factional disputes and rebellions cause internal weakness</a:t>
            </a:r>
          </a:p>
          <a:p>
            <a:r>
              <a:rPr lang="en-US" sz="2800" dirty="0"/>
              <a:t>Invasions by nomadic raiders, Ottoman &amp; Mughal </a:t>
            </a:r>
            <a:r>
              <a:rPr lang="en-US" sz="2800" dirty="0" smtClean="0"/>
              <a:t>armies</a:t>
            </a:r>
          </a:p>
          <a:p>
            <a:r>
              <a:rPr lang="en-US" sz="2800" dirty="0"/>
              <a:t>Afghani tribes besiege Isfahan in 1722 and the </a:t>
            </a:r>
            <a:r>
              <a:rPr lang="en-US" sz="2800" dirty="0" err="1"/>
              <a:t>Safavid</a:t>
            </a:r>
            <a:r>
              <a:rPr lang="en-US" sz="2800" dirty="0"/>
              <a:t> power ends</a:t>
            </a:r>
          </a:p>
          <a:p>
            <a:r>
              <a:rPr lang="en-US" sz="2800" dirty="0"/>
              <a:t>Nadir Khan </a:t>
            </a:r>
            <a:r>
              <a:rPr lang="en-US" sz="2800" dirty="0" err="1"/>
              <a:t>Afshar</a:t>
            </a:r>
            <a:r>
              <a:rPr lang="en-US" sz="2800" dirty="0"/>
              <a:t> restores </a:t>
            </a:r>
            <a:r>
              <a:rPr lang="en-US" sz="2800" dirty="0" err="1"/>
              <a:t>Safavid</a:t>
            </a:r>
            <a:r>
              <a:rPr lang="en-US" sz="2800" dirty="0"/>
              <a:t> dynasty in 1736</a:t>
            </a:r>
          </a:p>
          <a:p>
            <a:pPr lvl="1"/>
            <a:r>
              <a:rPr lang="en-US" sz="2400" dirty="0"/>
              <a:t>Short lived dynasty</a:t>
            </a:r>
          </a:p>
          <a:p>
            <a:pPr lvl="1"/>
            <a:r>
              <a:rPr lang="en-US" sz="2400" dirty="0"/>
              <a:t>Less territory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Demise of the </a:t>
            </a:r>
            <a:r>
              <a:rPr lang="en-US" dirty="0" err="1"/>
              <a:t>Safavid</a:t>
            </a:r>
            <a:r>
              <a:rPr lang="en-US" dirty="0"/>
              <a:t> </a:t>
            </a:r>
            <a:r>
              <a:rPr lang="en-US" dirty="0" smtClean="0"/>
              <a:t>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0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training presentatio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les training presentation" id="{B6AD0E1B-010F-4040-BECC-338DC7180AF6}" vid="{9250DCDA-9F4A-4BAF-B302-6C51082CF12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E24EA9C-70A4-43E8-A40F-9E8D971C57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sales training presentation</Template>
  <TotalTime>0</TotalTime>
  <Words>251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Wingdings 2</vt:lpstr>
      <vt:lpstr>Sales training presentation</vt:lpstr>
      <vt:lpstr>The Islamic Empires the Safavid Empire </vt:lpstr>
      <vt:lpstr>PowerPoint Presentation</vt:lpstr>
      <vt:lpstr>The Shi’a Challenge of the Safavids</vt:lpstr>
      <vt:lpstr>PowerPoint Presentation</vt:lpstr>
      <vt:lpstr>Politics and War Under the Safavid Shahs </vt:lpstr>
      <vt:lpstr>PowerPoint Presentation</vt:lpstr>
      <vt:lpstr>State &amp; Religion</vt:lpstr>
      <vt:lpstr>PowerPoint Presentation</vt:lpstr>
      <vt:lpstr>The Demise of the Safavid Empire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2016-02-08T19:34:33Z</dcterms:created>
  <dcterms:modified xsi:type="dcterms:W3CDTF">2017-03-24T13:19:11Z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TC034605589991</vt:lpwstr>
  </property>
</Properties>
</file>