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7"/>
  </p:notesMasterIdLst>
  <p:handoutMasterIdLst>
    <p:handoutMasterId r:id="rId6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20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9" r:id="rId63"/>
    <p:sldId id="317" r:id="rId64"/>
    <p:sldId id="318" r:id="rId65"/>
    <p:sldId id="316" r:id="rId6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>
        <p:scale>
          <a:sx n="67" d="100"/>
          <a:sy n="67" d="100"/>
        </p:scale>
        <p:origin x="644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11/7/2019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11/7/2019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11/7/2019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11/7/2019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11/7/2019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11/7/2019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11/7/2019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Review: Units 5 and 6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 European History 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F7BCD-1255-4876-AFA3-F25FAD45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FCF1B-A994-420B-A5F2-174FB39CA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system of trade where finished goods are shipped to Africa and the Americas, Slaves are transported to the Americas, and raw materials are transported back to Europe. 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Triangular Trade  </a:t>
            </a:r>
          </a:p>
        </p:txBody>
      </p:sp>
    </p:spTree>
    <p:extLst>
      <p:ext uri="{BB962C8B-B14F-4D97-AF65-F5344CB8AC3E}">
        <p14:creationId xmlns:p14="http://schemas.microsoft.com/office/powerpoint/2010/main" val="422253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AAF1A-BB5E-44E6-82CF-2B927337D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0B158-1B9F-42EA-91AB-22686199B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group dominated the politics and economy of the Dutch Republic in the 17</a:t>
            </a:r>
            <a:r>
              <a:rPr lang="en-US" sz="3600" baseline="30000" dirty="0"/>
              <a:t>th</a:t>
            </a:r>
            <a:r>
              <a:rPr lang="en-US" sz="3600" dirty="0"/>
              <a:t> and into the 18</a:t>
            </a:r>
            <a:r>
              <a:rPr lang="en-US" sz="3600" baseline="30000" dirty="0"/>
              <a:t>th</a:t>
            </a:r>
            <a:r>
              <a:rPr lang="en-US" sz="3600" dirty="0"/>
              <a:t> centuries?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Burghers (middle class) </a:t>
            </a:r>
          </a:p>
        </p:txBody>
      </p:sp>
    </p:spTree>
    <p:extLst>
      <p:ext uri="{BB962C8B-B14F-4D97-AF65-F5344CB8AC3E}">
        <p14:creationId xmlns:p14="http://schemas.microsoft.com/office/powerpoint/2010/main" val="290658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7909-99ED-486D-AB3E-760E58C0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9D901-EA51-47A8-82FB-7CB831F0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two nations were the main advisories for colonial claims around the globe?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Britain and France </a:t>
            </a:r>
          </a:p>
        </p:txBody>
      </p:sp>
    </p:spTree>
    <p:extLst>
      <p:ext uri="{BB962C8B-B14F-4D97-AF65-F5344CB8AC3E}">
        <p14:creationId xmlns:p14="http://schemas.microsoft.com/office/powerpoint/2010/main" val="243007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45908-615A-4123-93CF-49B51A9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449B3-6233-448B-AFB9-F2361D9CA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cause the War of Spanish Succession (1701-1713)?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threat of a Bourbon king in both France and Spain. </a:t>
            </a:r>
          </a:p>
        </p:txBody>
      </p:sp>
    </p:spTree>
    <p:extLst>
      <p:ext uri="{BB962C8B-B14F-4D97-AF65-F5344CB8AC3E}">
        <p14:creationId xmlns:p14="http://schemas.microsoft.com/office/powerpoint/2010/main" val="147902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51A85-E8FD-401B-860F-936D90489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3ECF7-25DF-431A-81F0-30EDF13CC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treaty ended the War of Spanish Succession?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Treaty of Utrecht </a:t>
            </a:r>
          </a:p>
        </p:txBody>
      </p:sp>
    </p:spTree>
    <p:extLst>
      <p:ext uri="{BB962C8B-B14F-4D97-AF65-F5344CB8AC3E}">
        <p14:creationId xmlns:p14="http://schemas.microsoft.com/office/powerpoint/2010/main" val="49278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4824-209B-4793-BA8E-4A2C8DF3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019B8-AB93-4791-8A20-1E8C0EE14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outcome of the War of Austrian Succession (1740-1748)? </a:t>
            </a:r>
          </a:p>
          <a:p>
            <a:endParaRPr lang="en-US" sz="3600" dirty="0"/>
          </a:p>
          <a:p>
            <a:r>
              <a:rPr lang="en-US" sz="3600" dirty="0"/>
              <a:t>The treaty of Aix-la-Chapelle kept the status quo in Europe (maintained the balance of power) </a:t>
            </a:r>
          </a:p>
        </p:txBody>
      </p:sp>
    </p:spTree>
    <p:extLst>
      <p:ext uri="{BB962C8B-B14F-4D97-AF65-F5344CB8AC3E}">
        <p14:creationId xmlns:p14="http://schemas.microsoft.com/office/powerpoint/2010/main" val="32156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6136-F2EB-4C82-8879-14E2BD8C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A102B-FCF3-4B70-8801-C0602957A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caused the Seven Years War? 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Began as dispute between France and Britain in their North American colonies </a:t>
            </a:r>
          </a:p>
        </p:txBody>
      </p:sp>
    </p:spTree>
    <p:extLst>
      <p:ext uri="{BB962C8B-B14F-4D97-AF65-F5344CB8AC3E}">
        <p14:creationId xmlns:p14="http://schemas.microsoft.com/office/powerpoint/2010/main" val="78426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A9FE2-C7E1-4C57-B6DC-2106E6A4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E47C8-4F84-4245-88E1-3A79973BC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Seven Years War known as in North America?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French and Indian War </a:t>
            </a:r>
          </a:p>
        </p:txBody>
      </p:sp>
    </p:spTree>
    <p:extLst>
      <p:ext uri="{BB962C8B-B14F-4D97-AF65-F5344CB8AC3E}">
        <p14:creationId xmlns:p14="http://schemas.microsoft.com/office/powerpoint/2010/main" val="93699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FBD7-4BF2-4862-92FA-F01A61FF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069CE-CDEF-4D37-9E7D-6727C59D4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did the Treaty of Paris (1763) do?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France lost most of its North American colonies, Britain got India, Spain ceded Florida to Britain but got Cuba and the Philippines. </a:t>
            </a:r>
          </a:p>
        </p:txBody>
      </p:sp>
    </p:spTree>
    <p:extLst>
      <p:ext uri="{BB962C8B-B14F-4D97-AF65-F5344CB8AC3E}">
        <p14:creationId xmlns:p14="http://schemas.microsoft.com/office/powerpoint/2010/main" val="71619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453B8-C6E7-4083-AD22-B8417FB05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A08A9-6A8C-4E9F-A8DD-507228532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nation became the dominate power in Europe as a result of the Seven Years War?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Britain </a:t>
            </a:r>
          </a:p>
        </p:txBody>
      </p:sp>
    </p:spTree>
    <p:extLst>
      <p:ext uri="{BB962C8B-B14F-4D97-AF65-F5344CB8AC3E}">
        <p14:creationId xmlns:p14="http://schemas.microsoft.com/office/powerpoint/2010/main" val="301239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A0D56-2EF1-4069-8B26-A8F655CBD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38BB7-7483-40A4-8572-14A1A591C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system became key to European economies of the late 18</a:t>
            </a:r>
            <a:r>
              <a:rPr lang="en-US" sz="3600" baseline="30000" dirty="0"/>
              <a:t>th</a:t>
            </a:r>
            <a:r>
              <a:rPr lang="en-US" sz="3600" dirty="0"/>
              <a:t> century.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Mercantilism </a:t>
            </a:r>
          </a:p>
        </p:txBody>
      </p:sp>
    </p:spTree>
    <p:extLst>
      <p:ext uri="{BB962C8B-B14F-4D97-AF65-F5344CB8AC3E}">
        <p14:creationId xmlns:p14="http://schemas.microsoft.com/office/powerpoint/2010/main" val="42017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6AF52-9A17-41B8-91A8-255E1CE07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92F96-41D1-496C-8144-ECF5E325A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What two joint-stock companies were the biggest rivals in the spice trade from Asia during the 18</a:t>
            </a:r>
            <a:r>
              <a:rPr lang="en-US" sz="3600" baseline="30000" dirty="0"/>
              <a:t>th</a:t>
            </a:r>
            <a:r>
              <a:rPr lang="en-US" sz="3600" dirty="0"/>
              <a:t> century?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British East India Company, and the Dutch East India Company (VOC</a:t>
            </a:r>
            <a:r>
              <a:rPr lang="en-US" sz="35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2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23869-F69C-4EBE-8A64-6230CEC55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E966D-AD18-4A87-B8FC-C9E914C85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caused the French Revolution?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Famine, high taxes , devastating wars against Britain, incompetent rule by Louis XVI </a:t>
            </a:r>
          </a:p>
        </p:txBody>
      </p:sp>
    </p:spTree>
    <p:extLst>
      <p:ext uri="{BB962C8B-B14F-4D97-AF65-F5344CB8AC3E}">
        <p14:creationId xmlns:p14="http://schemas.microsoft.com/office/powerpoint/2010/main" val="267908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CCFF-36F4-4230-8785-B37D709E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C32C0-C68A-4075-B29B-125A9EE41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Which enlightenment thinkers were key in developing the ideologies of the French Revolution?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Jean-Jacques Rousseau  and Voltaire </a:t>
            </a:r>
          </a:p>
        </p:txBody>
      </p:sp>
    </p:spTree>
    <p:extLst>
      <p:ext uri="{BB962C8B-B14F-4D97-AF65-F5344CB8AC3E}">
        <p14:creationId xmlns:p14="http://schemas.microsoft.com/office/powerpoint/2010/main" val="301055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6038C-8BE6-4E10-A66C-E2C38DEC1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E02FD-2460-4618-AFCB-605277BD3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was Marie Antoinette?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wife of Louis XVI and the Queen of France </a:t>
            </a:r>
          </a:p>
        </p:txBody>
      </p:sp>
    </p:spTree>
    <p:extLst>
      <p:ext uri="{BB962C8B-B14F-4D97-AF65-F5344CB8AC3E}">
        <p14:creationId xmlns:p14="http://schemas.microsoft.com/office/powerpoint/2010/main" val="158644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7D819-CF3F-476C-B9EA-342CAF34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CAFEC-D5D3-4BA6-B802-8E31CF5A1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Marie Antoinette was the daughter of what Hapsburg ruler?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Maria Theresia </a:t>
            </a:r>
          </a:p>
        </p:txBody>
      </p:sp>
    </p:spTree>
    <p:extLst>
      <p:ext uri="{BB962C8B-B14F-4D97-AF65-F5344CB8AC3E}">
        <p14:creationId xmlns:p14="http://schemas.microsoft.com/office/powerpoint/2010/main" val="87401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F1120-3088-48E7-822C-BC2AB2F0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89EF0-3177-4BA0-809E-17F6F43C2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were the three groups of the estates general?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– Clergy </a:t>
            </a:r>
          </a:p>
          <a:p>
            <a:r>
              <a:rPr lang="en-US" sz="3600" dirty="0"/>
              <a:t>2</a:t>
            </a:r>
            <a:r>
              <a:rPr lang="en-US" sz="3600" baseline="30000" dirty="0"/>
              <a:t>nd</a:t>
            </a:r>
            <a:r>
              <a:rPr lang="en-US" sz="3600" dirty="0"/>
              <a:t>- Nobles </a:t>
            </a:r>
          </a:p>
          <a:p>
            <a:r>
              <a:rPr lang="en-US" sz="3600" dirty="0"/>
              <a:t>3</a:t>
            </a:r>
            <a:r>
              <a:rPr lang="en-US" sz="3600" baseline="30000" dirty="0"/>
              <a:t>rd</a:t>
            </a:r>
            <a:r>
              <a:rPr lang="en-US" sz="3600" dirty="0"/>
              <a:t>- Commoners </a:t>
            </a:r>
          </a:p>
        </p:txBody>
      </p:sp>
    </p:spTree>
    <p:extLst>
      <p:ext uri="{BB962C8B-B14F-4D97-AF65-F5344CB8AC3E}">
        <p14:creationId xmlns:p14="http://schemas.microsoft.com/office/powerpoint/2010/main" val="188101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07C4-E95B-406A-99D9-E6D5BF48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DEB40-3E0A-4FBB-8508-E4B635945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did the third estate do when the other two locked them out of the assembly?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They met on a tennis court and proclaimed the Tennis Court Oath and wrote a constitution for France. </a:t>
            </a:r>
          </a:p>
        </p:txBody>
      </p:sp>
    </p:spTree>
    <p:extLst>
      <p:ext uri="{BB962C8B-B14F-4D97-AF65-F5344CB8AC3E}">
        <p14:creationId xmlns:p14="http://schemas.microsoft.com/office/powerpoint/2010/main" val="168325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0478D-5462-462C-998B-8BB431646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AC128-FDF5-4428-AB0E-E58DB5694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was the Declaration of the Rights of Man and of the Citizen?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 document adopted in 1789 by the national assembly of France granting individual rights and freedoms</a:t>
            </a:r>
          </a:p>
        </p:txBody>
      </p:sp>
    </p:spTree>
    <p:extLst>
      <p:ext uri="{BB962C8B-B14F-4D97-AF65-F5344CB8AC3E}">
        <p14:creationId xmlns:p14="http://schemas.microsoft.com/office/powerpoint/2010/main" val="148646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CD90-C6E2-4AB5-9CB7-54CE1DCD6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B05F8-689E-4AA0-8BCA-7DFEC6FE6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happened to Louis XVI after he tried to escape France?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 was put on trial, found guilty, and executed. </a:t>
            </a:r>
          </a:p>
        </p:txBody>
      </p:sp>
    </p:spTree>
    <p:extLst>
      <p:ext uri="{BB962C8B-B14F-4D97-AF65-F5344CB8AC3E}">
        <p14:creationId xmlns:p14="http://schemas.microsoft.com/office/powerpoint/2010/main" val="152249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FC61-7236-4ACB-BA1A-2FEF13A68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27829-FE99-43AA-B5CE-25362DAD8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period of the French Revolution marked by violence and the rise of radical factions in Revolutionary France.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Reign of Terror </a:t>
            </a:r>
          </a:p>
        </p:txBody>
      </p:sp>
    </p:spTree>
    <p:extLst>
      <p:ext uri="{BB962C8B-B14F-4D97-AF65-F5344CB8AC3E}">
        <p14:creationId xmlns:p14="http://schemas.microsoft.com/office/powerpoint/2010/main" val="44069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55E86-E3B5-4553-80E0-6021BD1F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C66F-35A6-492B-89EA-0E88711D2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8900" y="1905000"/>
            <a:ext cx="9144000" cy="4267200"/>
          </a:xfrm>
        </p:spPr>
        <p:txBody>
          <a:bodyPr>
            <a:noAutofit/>
          </a:bodyPr>
          <a:lstStyle/>
          <a:p>
            <a:r>
              <a:rPr lang="en-US" sz="3600" dirty="0"/>
              <a:t>What was the goal of mercantilist policies taken by the European powers in the 18</a:t>
            </a:r>
            <a:r>
              <a:rPr lang="en-US" sz="3600" baseline="30000" dirty="0"/>
              <a:t>th</a:t>
            </a:r>
            <a:r>
              <a:rPr lang="en-US" sz="3600" dirty="0"/>
              <a:t> century? 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Economic Self-sufficiency</a:t>
            </a:r>
          </a:p>
        </p:txBody>
      </p:sp>
    </p:spTree>
    <p:extLst>
      <p:ext uri="{BB962C8B-B14F-4D97-AF65-F5344CB8AC3E}">
        <p14:creationId xmlns:p14="http://schemas.microsoft.com/office/powerpoint/2010/main" val="412767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E7A52-9773-4446-849D-F306507F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5F443-5FBF-45CB-8776-EB53427E7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was the leader of the Jacobins during the Reign of Terror?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Robespierre </a:t>
            </a:r>
          </a:p>
        </p:txBody>
      </p:sp>
    </p:spTree>
    <p:extLst>
      <p:ext uri="{BB962C8B-B14F-4D97-AF65-F5344CB8AC3E}">
        <p14:creationId xmlns:p14="http://schemas.microsoft.com/office/powerpoint/2010/main" val="197371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FBA0A-52D5-4CD5-9383-3C761D2C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6710F-F0B8-4DFF-B1B4-255E21562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new device was used to execute many people during the French Revolution?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Guillotine </a:t>
            </a:r>
          </a:p>
        </p:txBody>
      </p:sp>
    </p:spTree>
    <p:extLst>
      <p:ext uri="{BB962C8B-B14F-4D97-AF65-F5344CB8AC3E}">
        <p14:creationId xmlns:p14="http://schemas.microsoft.com/office/powerpoint/2010/main" val="8996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55387-6E21-4E85-A365-F5F2351CF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5A7F3-0B80-4F21-93EB-4491F0F04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Who ruled France after the fall of Robespierre and the Jacobins? 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The Directory </a:t>
            </a:r>
          </a:p>
        </p:txBody>
      </p:sp>
    </p:spTree>
    <p:extLst>
      <p:ext uri="{BB962C8B-B14F-4D97-AF65-F5344CB8AC3E}">
        <p14:creationId xmlns:p14="http://schemas.microsoft.com/office/powerpoint/2010/main" val="334698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60604-9223-47BA-9A91-42BF0D4B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FAB3A-5271-447F-838A-FEF84352B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was French general, and later became the self proclaimed emperor of France?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Napoleon Bonaparte </a:t>
            </a:r>
          </a:p>
        </p:txBody>
      </p:sp>
    </p:spTree>
    <p:extLst>
      <p:ext uri="{BB962C8B-B14F-4D97-AF65-F5344CB8AC3E}">
        <p14:creationId xmlns:p14="http://schemas.microsoft.com/office/powerpoint/2010/main" val="228318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9BDED-BCD3-4E3D-99BA-0279E0A27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CECC-53B3-4182-A1CF-F4BEA18EA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did Napoleon come to power?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 over through the Directory during a coup in 1799. </a:t>
            </a:r>
          </a:p>
        </p:txBody>
      </p:sp>
    </p:spTree>
    <p:extLst>
      <p:ext uri="{BB962C8B-B14F-4D97-AF65-F5344CB8AC3E}">
        <p14:creationId xmlns:p14="http://schemas.microsoft.com/office/powerpoint/2010/main" val="140194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D6ECA-1DDE-4DDA-A008-7A30AAB7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B357A-2FCA-4005-9695-A0330B3A4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was system of law instituted in France that  insured freedom of religion, property rights, abolition of serfdom, granted women inheritance rights, and more.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Napoleonic Code </a:t>
            </a:r>
          </a:p>
        </p:txBody>
      </p:sp>
    </p:spTree>
    <p:extLst>
      <p:ext uri="{BB962C8B-B14F-4D97-AF65-F5344CB8AC3E}">
        <p14:creationId xmlns:p14="http://schemas.microsoft.com/office/powerpoint/2010/main" val="426590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3273-39AD-4B32-B1F7-7E4048564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BECDD-5510-4ED1-BABA-DA31C85A8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True of False </a:t>
            </a:r>
          </a:p>
          <a:p>
            <a:r>
              <a:rPr lang="en-US" sz="3200" dirty="0"/>
              <a:t>Under Napoleon women gained more freedom and obtained equal status to men?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False </a:t>
            </a:r>
          </a:p>
        </p:txBody>
      </p:sp>
    </p:spTree>
    <p:extLst>
      <p:ext uri="{BB962C8B-B14F-4D97-AF65-F5344CB8AC3E}">
        <p14:creationId xmlns:p14="http://schemas.microsoft.com/office/powerpoint/2010/main" val="6463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EFA42-FD8A-41D2-BA48-9A6DEB41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34099-F6CD-4332-813D-E0A277458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 Concordat of 1801?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Pope renounced all claims to Church property in France, and the French gov’t had the power to nominate bishops</a:t>
            </a:r>
          </a:p>
        </p:txBody>
      </p:sp>
    </p:spTree>
    <p:extLst>
      <p:ext uri="{BB962C8B-B14F-4D97-AF65-F5344CB8AC3E}">
        <p14:creationId xmlns:p14="http://schemas.microsoft.com/office/powerpoint/2010/main" val="309188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A404B-8A35-4370-9B5B-1DBF08E18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A9349-F48B-4BCA-8049-89EB017F1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were the four major powers that resisted Napoleons conquest across Europe?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Britain, Austria, Prussia, and Russia </a:t>
            </a:r>
          </a:p>
        </p:txBody>
      </p:sp>
    </p:spTree>
    <p:extLst>
      <p:ext uri="{BB962C8B-B14F-4D97-AF65-F5344CB8AC3E}">
        <p14:creationId xmlns:p14="http://schemas.microsoft.com/office/powerpoint/2010/main" val="27761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8FD-BE27-4F4A-903E-D8420421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06898-848D-4C71-8623-3CFDEB833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revolution erupted in what French colony during the Napoleonic wars?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Saint Domingue (Haiti) </a:t>
            </a:r>
          </a:p>
        </p:txBody>
      </p:sp>
    </p:spTree>
    <p:extLst>
      <p:ext uri="{BB962C8B-B14F-4D97-AF65-F5344CB8AC3E}">
        <p14:creationId xmlns:p14="http://schemas.microsoft.com/office/powerpoint/2010/main" val="112547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73B3-A240-42AF-8A01-1F61FF944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07F57-DB87-46D3-B019-981568CEE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was the most important crop produced in the Atlantic trade system?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Sugar</a:t>
            </a:r>
          </a:p>
        </p:txBody>
      </p:sp>
    </p:spTree>
    <p:extLst>
      <p:ext uri="{BB962C8B-B14F-4D97-AF65-F5344CB8AC3E}">
        <p14:creationId xmlns:p14="http://schemas.microsoft.com/office/powerpoint/2010/main" val="346434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0A166-8A25-45A5-AD47-3D64B5C89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BDA98-572E-460B-84E5-6851FBFC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did Napoleon sell to the United States in 1803?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Louisiana Territory </a:t>
            </a:r>
          </a:p>
        </p:txBody>
      </p:sp>
    </p:spTree>
    <p:extLst>
      <p:ext uri="{BB962C8B-B14F-4D97-AF65-F5344CB8AC3E}">
        <p14:creationId xmlns:p14="http://schemas.microsoft.com/office/powerpoint/2010/main" val="421610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534C-A3D9-4B50-9AFA-4333AF8E4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31423-606C-4203-8AD7-770CA38E1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Why did Napoleon proclaim himself emperor in 1804?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To preempt a Bourbon return to power, to maintain a powerful state, and to expand France’s boarders </a:t>
            </a:r>
          </a:p>
        </p:txBody>
      </p:sp>
    </p:spTree>
    <p:extLst>
      <p:ext uri="{BB962C8B-B14F-4D97-AF65-F5344CB8AC3E}">
        <p14:creationId xmlns:p14="http://schemas.microsoft.com/office/powerpoint/2010/main" val="105288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11269-10BC-46E1-9694-C44C3310B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D834-43F2-4A3D-8B90-4422CAE68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sparked in conquered territories as result of Napoleon’s conquest?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Nationalist movements </a:t>
            </a:r>
          </a:p>
        </p:txBody>
      </p:sp>
    </p:spTree>
    <p:extLst>
      <p:ext uri="{BB962C8B-B14F-4D97-AF65-F5344CB8AC3E}">
        <p14:creationId xmlns:p14="http://schemas.microsoft.com/office/powerpoint/2010/main" val="218714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2A1BF-0DAD-48A0-90C1-543DD72C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67486-EDE7-4F56-84B5-EE11F6C8F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Napoleon’s plan to prevent British ships from trading on the </a:t>
            </a:r>
            <a:r>
              <a:rPr lang="en-US" sz="3600" dirty="0" err="1"/>
              <a:t>contient</a:t>
            </a:r>
            <a:r>
              <a:rPr lang="en-US" sz="3600" dirty="0"/>
              <a:t> of Europe was known as?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Continental System </a:t>
            </a:r>
          </a:p>
        </p:txBody>
      </p:sp>
    </p:spTree>
    <p:extLst>
      <p:ext uri="{BB962C8B-B14F-4D97-AF65-F5344CB8AC3E}">
        <p14:creationId xmlns:p14="http://schemas.microsoft.com/office/powerpoint/2010/main" val="392965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80811-C947-450F-A1E0-9CBB6141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75426-B11F-4B9C-8937-A79AB8B1C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10210798" cy="4267200"/>
          </a:xfrm>
        </p:spPr>
        <p:txBody>
          <a:bodyPr>
            <a:noAutofit/>
          </a:bodyPr>
          <a:lstStyle/>
          <a:p>
            <a:r>
              <a:rPr lang="en-US" sz="3600" dirty="0"/>
              <a:t>Why did the Continental System fail?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Americans goods were in too high of a demand, Britain's industrial output outpaced the nations of continental Europe, Britain began trading in Latin America more, dependent and independent nations of Napoleon’s empire was weakening economically</a:t>
            </a:r>
          </a:p>
        </p:txBody>
      </p:sp>
    </p:spTree>
    <p:extLst>
      <p:ext uri="{BB962C8B-B14F-4D97-AF65-F5344CB8AC3E}">
        <p14:creationId xmlns:p14="http://schemas.microsoft.com/office/powerpoint/2010/main" val="289268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BCFA1-B376-43C8-80BA-8EB74F343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3C54D-4E28-4899-9477-72E1565D2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happened to Napoleon after he was defeated the first time?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 exiled to Elba </a:t>
            </a:r>
          </a:p>
        </p:txBody>
      </p:sp>
    </p:spTree>
    <p:extLst>
      <p:ext uri="{BB962C8B-B14F-4D97-AF65-F5344CB8AC3E}">
        <p14:creationId xmlns:p14="http://schemas.microsoft.com/office/powerpoint/2010/main" val="20031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15799-B7A7-46D8-B160-BA858D35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EF14-406D-480D-968F-B5C754A8A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became the ruler of France after Napoleons defeat?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King Louis XVIII</a:t>
            </a:r>
          </a:p>
        </p:txBody>
      </p:sp>
    </p:spTree>
    <p:extLst>
      <p:ext uri="{BB962C8B-B14F-4D97-AF65-F5344CB8AC3E}">
        <p14:creationId xmlns:p14="http://schemas.microsoft.com/office/powerpoint/2010/main" val="65908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46F7-2684-4076-A407-194157EA0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630FF-F14F-4150-BE07-96A12FD91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Congress of Vienna?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powers in Europe maintained the balance of power and return to conservative principles</a:t>
            </a:r>
          </a:p>
        </p:txBody>
      </p:sp>
    </p:spTree>
    <p:extLst>
      <p:ext uri="{BB962C8B-B14F-4D97-AF65-F5344CB8AC3E}">
        <p14:creationId xmlns:p14="http://schemas.microsoft.com/office/powerpoint/2010/main" val="188532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48A59-0F55-4962-9D9B-F73B48A7C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4F2EF-5165-4FFD-83E9-5EF05E64C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was an Austrian statesman that became the champion of conservatism across Europe.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Metternich </a:t>
            </a:r>
          </a:p>
        </p:txBody>
      </p:sp>
    </p:spTree>
    <p:extLst>
      <p:ext uri="{BB962C8B-B14F-4D97-AF65-F5344CB8AC3E}">
        <p14:creationId xmlns:p14="http://schemas.microsoft.com/office/powerpoint/2010/main" val="37085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0426-0570-48D3-975F-3FD7233D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CFD86-EBDF-4B50-8AD1-D10C63734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a Cottage Industry?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An industry that focused around textiles produced in the home </a:t>
            </a:r>
          </a:p>
        </p:txBody>
      </p:sp>
    </p:spTree>
    <p:extLst>
      <p:ext uri="{BB962C8B-B14F-4D97-AF65-F5344CB8AC3E}">
        <p14:creationId xmlns:p14="http://schemas.microsoft.com/office/powerpoint/2010/main" val="217814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B172-AA3A-4219-AEB2-0B6CC4757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FCA20-B54B-49BE-B2A6-AA78C23AD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order to maintain economic self-sufficiency European powers needed…?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favorable balance of trade</a:t>
            </a:r>
          </a:p>
        </p:txBody>
      </p:sp>
    </p:spTree>
    <p:extLst>
      <p:ext uri="{BB962C8B-B14F-4D97-AF65-F5344CB8AC3E}">
        <p14:creationId xmlns:p14="http://schemas.microsoft.com/office/powerpoint/2010/main" val="293164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E13E4-3A63-4B05-A5D8-686D5312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DCB38-A973-4954-8F1C-47FF79760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did industrial revolution begin in Great Britain.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Land and Geography, capital, not invaded in by Napoleon, labor</a:t>
            </a:r>
          </a:p>
        </p:txBody>
      </p:sp>
    </p:spTree>
    <p:extLst>
      <p:ext uri="{BB962C8B-B14F-4D97-AF65-F5344CB8AC3E}">
        <p14:creationId xmlns:p14="http://schemas.microsoft.com/office/powerpoint/2010/main" val="275135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01C38-A0D7-4030-8A29-FEF38CB5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6EDC4-2C95-40B5-A70A-B17D65EE8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device allowed factories to be placed in cities and produce material faster? 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Steam Engine </a:t>
            </a:r>
          </a:p>
        </p:txBody>
      </p:sp>
    </p:spTree>
    <p:extLst>
      <p:ext uri="{BB962C8B-B14F-4D97-AF65-F5344CB8AC3E}">
        <p14:creationId xmlns:p14="http://schemas.microsoft.com/office/powerpoint/2010/main" val="100652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77CC9-336C-4D54-8FF9-B166637D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EDDC1-2130-4CF4-8FF8-FC5E786C8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Crystal Palace?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An exhibition that showcased Britain's industrial power </a:t>
            </a:r>
          </a:p>
        </p:txBody>
      </p:sp>
    </p:spTree>
    <p:extLst>
      <p:ext uri="{BB962C8B-B14F-4D97-AF65-F5344CB8AC3E}">
        <p14:creationId xmlns:p14="http://schemas.microsoft.com/office/powerpoint/2010/main" val="26453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2986F-5A4A-46F9-9933-E2DCCB7F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9C97F-9E2D-42BE-B3AF-19E1CC94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Industrial Revolution spread to what areas of Europe by the mid 1800s?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Germany, France, Belgium </a:t>
            </a:r>
          </a:p>
        </p:txBody>
      </p:sp>
    </p:spTree>
    <p:extLst>
      <p:ext uri="{BB962C8B-B14F-4D97-AF65-F5344CB8AC3E}">
        <p14:creationId xmlns:p14="http://schemas.microsoft.com/office/powerpoint/2010/main" val="27042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FF5B4-513A-4E9A-9826-7FAF3FFB0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87A06-C9AB-467F-9BD6-F1A424C23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social class consisted mostly of factory workers?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Proletariat </a:t>
            </a:r>
          </a:p>
        </p:txBody>
      </p:sp>
    </p:spTree>
    <p:extLst>
      <p:ext uri="{BB962C8B-B14F-4D97-AF65-F5344CB8AC3E}">
        <p14:creationId xmlns:p14="http://schemas.microsoft.com/office/powerpoint/2010/main" val="3634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A3139-FA89-422D-AD29-728F75A05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CDEBC-BEA8-4323-833A-DB767524E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social class was made up of the wealthy?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Bourgeoisie </a:t>
            </a:r>
          </a:p>
        </p:txBody>
      </p:sp>
    </p:spTree>
    <p:extLst>
      <p:ext uri="{BB962C8B-B14F-4D97-AF65-F5344CB8AC3E}">
        <p14:creationId xmlns:p14="http://schemas.microsoft.com/office/powerpoint/2010/main" val="3350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BA974-EB13-4DC3-8B35-8495A640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33A3E-8A3D-4F87-855A-E85C43172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two individuals became the champions of the proletariat cause, and wrote the Communist Manifesto?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Friedrich Engels and Karl Marx </a:t>
            </a:r>
          </a:p>
        </p:txBody>
      </p:sp>
    </p:spTree>
    <p:extLst>
      <p:ext uri="{BB962C8B-B14F-4D97-AF65-F5344CB8AC3E}">
        <p14:creationId xmlns:p14="http://schemas.microsoft.com/office/powerpoint/2010/main" val="161252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2D7D-7971-4C48-B141-41A21D86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CEE54-846F-4BB3-BB81-920F1337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were the Luddites?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violent group of irate workers who blamed industrialism for threatening their jobs.  They destroyed the machines. </a:t>
            </a:r>
          </a:p>
        </p:txBody>
      </p:sp>
    </p:spTree>
    <p:extLst>
      <p:ext uri="{BB962C8B-B14F-4D97-AF65-F5344CB8AC3E}">
        <p14:creationId xmlns:p14="http://schemas.microsoft.com/office/powerpoint/2010/main" val="225492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90ED4-0524-4676-A47C-B163F5DF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AE9C4-DF69-4D24-8494-CBC4D95C0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purpose of unions?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They were designed to fight for worker’s rights.</a:t>
            </a:r>
          </a:p>
        </p:txBody>
      </p:sp>
    </p:spTree>
    <p:extLst>
      <p:ext uri="{BB962C8B-B14F-4D97-AF65-F5344CB8AC3E}">
        <p14:creationId xmlns:p14="http://schemas.microsoft.com/office/powerpoint/2010/main" val="6064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872B2-9072-4F87-A695-AFDEE49F9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0D07-84B0-4316-A778-E8C5D1ACE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were the Corn Laws in Great Britain?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A tariff placed on imported grain meant to help local farmers but instead increased the price of grain that hurt the common worker. </a:t>
            </a:r>
          </a:p>
        </p:txBody>
      </p:sp>
    </p:spTree>
    <p:extLst>
      <p:ext uri="{BB962C8B-B14F-4D97-AF65-F5344CB8AC3E}">
        <p14:creationId xmlns:p14="http://schemas.microsoft.com/office/powerpoint/2010/main" val="148954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293A-4151-4910-8567-ADB06DD5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ABA8E-0277-48C2-9B7C-C39937EE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system of building large reserves of gold and silver.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Bullionism </a:t>
            </a:r>
          </a:p>
        </p:txBody>
      </p:sp>
    </p:spTree>
    <p:extLst>
      <p:ext uri="{BB962C8B-B14F-4D97-AF65-F5344CB8AC3E}">
        <p14:creationId xmlns:p14="http://schemas.microsoft.com/office/powerpoint/2010/main" val="138464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3E8AB-A0B9-421E-A16F-F01432A7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4ACC4-B7C5-4C26-88B6-195D65BF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did the Factory Act of 1833 do?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Limited the working hours of children</a:t>
            </a:r>
          </a:p>
        </p:txBody>
      </p:sp>
    </p:spTree>
    <p:extLst>
      <p:ext uri="{BB962C8B-B14F-4D97-AF65-F5344CB8AC3E}">
        <p14:creationId xmlns:p14="http://schemas.microsoft.com/office/powerpoint/2010/main" val="41547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0480B-2CCF-4322-AA22-81E8C862A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689A4-2052-417B-8BC0-1358DA3F6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cult of domesticity?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values held about the role of women in upper class society</a:t>
            </a:r>
          </a:p>
        </p:txBody>
      </p:sp>
    </p:spTree>
    <p:extLst>
      <p:ext uri="{BB962C8B-B14F-4D97-AF65-F5344CB8AC3E}">
        <p14:creationId xmlns:p14="http://schemas.microsoft.com/office/powerpoint/2010/main" val="170877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7B2E1-9670-416A-BB68-0CBC9BC7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9921E-EA40-4540-AFB9-440541264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political ideology that seeks reform, guarantees of “natural rights”, and republican forms of government.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Liberalism </a:t>
            </a:r>
          </a:p>
        </p:txBody>
      </p:sp>
    </p:spTree>
    <p:extLst>
      <p:ext uri="{BB962C8B-B14F-4D97-AF65-F5344CB8AC3E}">
        <p14:creationId xmlns:p14="http://schemas.microsoft.com/office/powerpoint/2010/main" val="36969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576EF-BD2D-4014-AC43-067D4F1A3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FF250-6E9A-4F5A-8F18-B438B80F6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main cause for the Revolution of 1830 and 1848?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Liberal reforms that had been suppressed by the conservative movement that had come about as a result of the Congress of Vienna </a:t>
            </a:r>
          </a:p>
        </p:txBody>
      </p:sp>
    </p:spTree>
    <p:extLst>
      <p:ext uri="{BB962C8B-B14F-4D97-AF65-F5344CB8AC3E}">
        <p14:creationId xmlns:p14="http://schemas.microsoft.com/office/powerpoint/2010/main" val="214885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592A-6544-4EB9-9BF9-989CBE7C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B95C6-76C5-45A0-B9C9-E023235F2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Congress System?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system that sought to maintain the balance of power by preventing liberal movements like that of the French Revolution.</a:t>
            </a:r>
          </a:p>
        </p:txBody>
      </p:sp>
    </p:spTree>
    <p:extLst>
      <p:ext uri="{BB962C8B-B14F-4D97-AF65-F5344CB8AC3E}">
        <p14:creationId xmlns:p14="http://schemas.microsoft.com/office/powerpoint/2010/main" val="20881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9C047-1402-4728-B10F-14E27A7B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71108-4870-4FBC-B3BA-2EF15152F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was artistic, literary, and musical movement that came about as a reaction to the Enlightenment and the Industrial Revolution.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Romanticism </a:t>
            </a:r>
          </a:p>
        </p:txBody>
      </p:sp>
    </p:spTree>
    <p:extLst>
      <p:ext uri="{BB962C8B-B14F-4D97-AF65-F5344CB8AC3E}">
        <p14:creationId xmlns:p14="http://schemas.microsoft.com/office/powerpoint/2010/main" val="220524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5B17E-5871-4908-9EF6-042DD1E7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0CE1A-37A1-44CC-A61C-3328A78C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was British mercantilism different than French?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British mercantilism benefited  private individuals as well as the needs of the state. </a:t>
            </a:r>
          </a:p>
          <a:p>
            <a:r>
              <a:rPr lang="en-US" sz="3600" dirty="0"/>
              <a:t>French only benefited the state </a:t>
            </a:r>
          </a:p>
        </p:txBody>
      </p:sp>
    </p:spTree>
    <p:extLst>
      <p:ext uri="{BB962C8B-B14F-4D97-AF65-F5344CB8AC3E}">
        <p14:creationId xmlns:p14="http://schemas.microsoft.com/office/powerpoint/2010/main" val="287703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3FB98-76F9-4B6E-8D57-86BBD925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D8E8F-1EB2-4291-B94E-8B33904C8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These acts were passed by parliament to increase British military power and private wealth?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Navigation Acts</a:t>
            </a:r>
          </a:p>
        </p:txBody>
      </p:sp>
    </p:spTree>
    <p:extLst>
      <p:ext uri="{BB962C8B-B14F-4D97-AF65-F5344CB8AC3E}">
        <p14:creationId xmlns:p14="http://schemas.microsoft.com/office/powerpoint/2010/main" val="314753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231D3-E575-46F8-BC97-671C5A26A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9FE51-A652-412C-BF31-732F4841A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Navigation acts were also aimed at ending which nations dominance in Atlantic trade?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Dutch Republic</a:t>
            </a:r>
          </a:p>
        </p:txBody>
      </p:sp>
    </p:spTree>
    <p:extLst>
      <p:ext uri="{BB962C8B-B14F-4D97-AF65-F5344CB8AC3E}">
        <p14:creationId xmlns:p14="http://schemas.microsoft.com/office/powerpoint/2010/main" val="151127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217</TotalTime>
  <Words>1322</Words>
  <Application>Microsoft Office PowerPoint</Application>
  <PresentationFormat>Custom</PresentationFormat>
  <Paragraphs>285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Consolas</vt:lpstr>
      <vt:lpstr>Corbel</vt:lpstr>
      <vt:lpstr>Chalkboard 16x9</vt:lpstr>
      <vt:lpstr>Review: Units 5 and 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Units 5 and 6</dc:title>
  <dc:creator>Phillip Thurmond</dc:creator>
  <cp:lastModifiedBy>Phillip Thurmond</cp:lastModifiedBy>
  <cp:revision>15</cp:revision>
  <dcterms:created xsi:type="dcterms:W3CDTF">2019-11-07T16:53:10Z</dcterms:created>
  <dcterms:modified xsi:type="dcterms:W3CDTF">2019-11-07T20:30:38Z</dcterms:modified>
</cp:coreProperties>
</file>