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63"/>
  </p:notesMasterIdLst>
  <p:handoutMasterIdLst>
    <p:handoutMasterId r:id="rId64"/>
  </p:handoutMasterIdLst>
  <p:sldIdLst>
    <p:sldId id="256" r:id="rId3"/>
    <p:sldId id="258" r:id="rId4"/>
    <p:sldId id="311" r:id="rId5"/>
    <p:sldId id="260" r:id="rId6"/>
    <p:sldId id="294" r:id="rId7"/>
    <p:sldId id="257" r:id="rId8"/>
    <p:sldId id="315" r:id="rId9"/>
    <p:sldId id="309" r:id="rId10"/>
    <p:sldId id="263" r:id="rId11"/>
    <p:sldId id="284" r:id="rId12"/>
    <p:sldId id="264" r:id="rId13"/>
    <p:sldId id="265" r:id="rId14"/>
    <p:sldId id="302" r:id="rId15"/>
    <p:sldId id="304" r:id="rId16"/>
    <p:sldId id="312" r:id="rId17"/>
    <p:sldId id="267" r:id="rId18"/>
    <p:sldId id="259" r:id="rId19"/>
    <p:sldId id="270" r:id="rId20"/>
    <p:sldId id="298" r:id="rId21"/>
    <p:sldId id="295" r:id="rId22"/>
    <p:sldId id="268" r:id="rId23"/>
    <p:sldId id="271" r:id="rId24"/>
    <p:sldId id="272" r:id="rId25"/>
    <p:sldId id="273" r:id="rId26"/>
    <p:sldId id="307" r:id="rId27"/>
    <p:sldId id="303" r:id="rId28"/>
    <p:sldId id="281" r:id="rId29"/>
    <p:sldId id="314" r:id="rId30"/>
    <p:sldId id="308" r:id="rId31"/>
    <p:sldId id="306" r:id="rId32"/>
    <p:sldId id="274" r:id="rId33"/>
    <p:sldId id="269" r:id="rId34"/>
    <p:sldId id="275" r:id="rId35"/>
    <p:sldId id="277" r:id="rId36"/>
    <p:sldId id="300" r:id="rId37"/>
    <p:sldId id="278" r:id="rId38"/>
    <p:sldId id="313" r:id="rId39"/>
    <p:sldId id="279" r:id="rId40"/>
    <p:sldId id="266" r:id="rId41"/>
    <p:sldId id="292" r:id="rId42"/>
    <p:sldId id="280" r:id="rId43"/>
    <p:sldId id="310" r:id="rId44"/>
    <p:sldId id="282" r:id="rId45"/>
    <p:sldId id="283" r:id="rId46"/>
    <p:sldId id="261" r:id="rId47"/>
    <p:sldId id="291" r:id="rId48"/>
    <p:sldId id="285" r:id="rId49"/>
    <p:sldId id="262" r:id="rId50"/>
    <p:sldId id="286" r:id="rId51"/>
    <p:sldId id="296" r:id="rId52"/>
    <p:sldId id="287" r:id="rId53"/>
    <p:sldId id="288" r:id="rId54"/>
    <p:sldId id="290" r:id="rId55"/>
    <p:sldId id="276" r:id="rId56"/>
    <p:sldId id="293" r:id="rId57"/>
    <p:sldId id="289" r:id="rId58"/>
    <p:sldId id="297" r:id="rId59"/>
    <p:sldId id="299" r:id="rId60"/>
    <p:sldId id="301" r:id="rId61"/>
    <p:sldId id="305" r:id="rId6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163" autoAdjust="0"/>
  </p:normalViewPr>
  <p:slideViewPr>
    <p:cSldViewPr>
      <p:cViewPr varScale="1">
        <p:scale>
          <a:sx n="65" d="100"/>
          <a:sy n="65" d="100"/>
        </p:scale>
        <p:origin x="389" y="58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1/28/2016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1/28/2016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Renaissance, Reformation, and Rise of Russia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was married to Mary I of England and later would be responsible for building and launching the Spanish Armada.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Philip II of Spain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6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This art technique gives images depth?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Perspective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6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art technique focuses on representations that are true to life.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Realism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9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2414" y="1600200"/>
            <a:ext cx="91440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 was given the moniker “The Terrible” after he formed a secret police that was meant to get rid of any that was against him.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Ivan IV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5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1613 he was elected by the boyars as the new Tsar?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Michael Romanov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6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was system similar to slavery that required peasants to work on the land they were born on.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Serfdom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1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Martin Luther nailed these to the castle door in Wittenberg, Germany (Holy Roman Empire)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95 Theses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6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printing press did this for literacy and the price of books in Europe?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Literacy goes up and books become cheaper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 was an inventor, artist, and architect that is considered to be the ultimate renaissance man.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Leonardo Da Vinci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5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is the name given to all of the Russian Monarchs and translates to Caesar?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Tsar (czar)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9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invented the printing press?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Guttenberg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6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many wives did Henry VIII have and how many survived their marriage to him?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Six wives and one survived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9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He believed that purgatory was false and was created by the Catholic church in the middle ages.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John Calvin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1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family was the most power in Florence and one of the most powerful in renaissance Europe.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Medici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4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was </a:t>
            </a:r>
            <a:r>
              <a:rPr lang="en-US" sz="3600" dirty="0" smtClean="0"/>
              <a:t>Charles V?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The Holy Roman Emperor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5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He came to power after the War of the Roses and united England. His son will later rule and break away from the Catholic Church 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Henry VII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4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Peter established this as his new capital along the Baltic coast? 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St. Petersburg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group was sent to settle the frontier regions and to help expand Russian  territory?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Cossacks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1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He broke away from the Catholic Church after the pope would not grant him a divorce.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Henry VIII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1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Russian economy was reliant upon this group?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Western Europeans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Peter desired this that would give him access to the oceans year round. </a:t>
            </a:r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A warm water port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three countries were responsible for the Polish Partition?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Russia, Prussia, Austria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3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Peter the Great’s purpose for reforming Russia was? 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To modernize and westernize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7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the characteristics of a nation state? 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Bureaucratization, permanent army, taxes, representative </a:t>
            </a:r>
            <a:r>
              <a:rPr lang="en-US" sz="3200" dirty="0" smtClean="0"/>
              <a:t>government/ </a:t>
            </a:r>
            <a:r>
              <a:rPr lang="en-US" sz="3200" dirty="0" smtClean="0"/>
              <a:t>or a king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act of paying money for the forgiveness of sin describes this program taken by the Catholic Church.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Indulgences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2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During the Renaissance there was a move in politics from the feudal system to this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Nation States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5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wrote </a:t>
            </a:r>
            <a:r>
              <a:rPr lang="en-US" sz="3600" i="1" dirty="0" smtClean="0"/>
              <a:t>The Prince</a:t>
            </a:r>
            <a:r>
              <a:rPr lang="en-US" sz="3600" dirty="0" smtClean="0"/>
              <a:t> and advised rulers on how to gain and maintain power.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Machiavelli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first tsar of Russia?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Ivan III (</a:t>
            </a:r>
            <a:r>
              <a:rPr lang="en-US" sz="3600" dirty="0"/>
              <a:t>t</a:t>
            </a:r>
            <a:r>
              <a:rPr lang="en-US" sz="3600" dirty="0" smtClean="0"/>
              <a:t>he Great)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5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invented movable type?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The Chinese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Who led the Cossack rebellion of 1773-1775 and was later executed publicly in Moscow?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err="1" smtClean="0"/>
              <a:t>Pugachev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developed the heliocentric theory. 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Copernicus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1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is credited with staring the reformation.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Martin Luther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2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Brunelleschi is famous for designing this? 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A dome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8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is Mary I known as “Bloody Mary”? 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She was Catholic and persecuted many protestants.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6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invented a telescope that helped him prove Copernican theory, but he was persecuted by the Catholic church.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Galileo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1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After her coronation in 1762 she continued Peter I reforms.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Catherine II (Catherin the Great)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2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Henry VIII created and placed himself at the head?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The Anglican Church (Church of England)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4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response to the execution of Mary Queen of Scotts and the interference of England in the Netherlands Spain launched this with the purpose of invading England.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The armada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3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was the a rebirth of classical teaching and learning.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Renaissance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6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Place Henry VIII’s successors (his children) in order from first to last.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Edward VI, Mary I, Elizabeth I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was meeting that redefined and reaffirmed Catholic doctrine and created new orders of monks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The Council of Trent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2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Italian renaissance unlike the northern renaissance was secular in nature and focused on this concept? 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Humanism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order of monks was established during the Counter (Catholic) Reformation and is responsible for the founding of many foreign missions.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Jesuits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the term for French Calvinist?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Huguenots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3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legendary founder of the Russia people? 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Rurik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 this meeting Martin Luther refused to recant on his teachings. Charles V presided over this meeting.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Diet of Worms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At this meeting the Catholic church reaffirmed their doctrine and tried to stem the tied of the Protestant Reformation.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Council of Trent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2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order to invade England and to remove Elizabeth I from the throne Spain built this.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The Spanish Armada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3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the two most famous painting by Leonardo Da Vinci?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Mona Lisa and Last Supper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5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means to be kicked out of the church?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Excommunicated 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1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 painted the Sistine Chapel?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Michelangelo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1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Early Russian leaders believed themselves to be the third incarnation of this former empire? 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Rome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6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group was kicked out by the Russian people?</a:t>
            </a:r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Mongols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2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were the boyars?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The Russian noble class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Where did the renaissance begin?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Florence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was the period after the death of Ivan IV that saw a succession crisis.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Time of Troubles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8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During Catherine the Great’s reign Russian territory included this region that is now a US state?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Alaska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7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nationality are the later (post Peter I) Romanov family? 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German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5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Focusing on the individual and human nature describes this concept that originated in during the renaissance?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Humanism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67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982</Words>
  <Application>Microsoft Office PowerPoint</Application>
  <PresentationFormat>Custom</PresentationFormat>
  <Paragraphs>255</Paragraphs>
  <Slides>60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3" baseType="lpstr">
      <vt:lpstr>Century Gothic</vt:lpstr>
      <vt:lpstr>Wingdings 3</vt:lpstr>
      <vt:lpstr>Student presentation</vt:lpstr>
      <vt:lpstr>Renaissance, Reformation, and Rise of Russia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2016-01-21T15:54:39Z</dcterms:created>
  <dcterms:modified xsi:type="dcterms:W3CDTF">2016-01-28T16:36:10Z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