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70" r:id="rId11"/>
    <p:sldId id="263" r:id="rId12"/>
    <p:sldId id="271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672" userDrawn="1">
          <p15:clr>
            <a:srgbClr val="A4A3A4"/>
          </p15:clr>
        </p15:guide>
        <p15:guide id="4" orient="horz" pos="168" userDrawn="1">
          <p15:clr>
            <a:srgbClr val="A4A3A4"/>
          </p15:clr>
        </p15:guide>
        <p15:guide id="5" pos="7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8" autoAdjust="0"/>
  </p:normalViewPr>
  <p:slideViewPr>
    <p:cSldViewPr snapToGrid="0">
      <p:cViewPr varScale="1">
        <p:scale>
          <a:sx n="41" d="100"/>
          <a:sy n="41" d="100"/>
        </p:scale>
        <p:origin x="58" y="341"/>
      </p:cViewPr>
      <p:guideLst>
        <p:guide orient="horz" pos="2160"/>
        <p:guide pos="3840"/>
        <p:guide pos="6672"/>
        <p:guide orient="horz" pos="168"/>
        <p:guide pos="705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84C55-34AB-4F04-8C6E-103378987567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2C9A-B1C0-4AB3-B851-094A8352B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6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32DD9-7C6A-4C91-8CF1-0788B8213502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033CE-42BD-48B0-899B-D9D2A3E08D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59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033CE-42BD-48B0-899B-D9D2A3E08D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5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DA2E-A198-42B8-A77A-6063A9DC8646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00717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467C-85F7-469C-B16D-CF41F04F5F22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918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9436-BD82-44D9-9B6F-6D45FC4FB282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077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0D3-E9C4-4790-9AFC-472238E9D978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223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B39F-05CF-4198-9763-0EA4BE92E0D0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860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1D0-1B86-4F30-8D90-913BBBB0A4F2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158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D5D4-22BE-49CA-89DE-DEB7778B4EA0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924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2CB-856E-4E4B-8C89-197AEAE66A5F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416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A565-20AE-4CD1-A4DD-E062216372E9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0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9077-B497-459B-927D-21898BE78E1B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599" y="214424"/>
            <a:ext cx="9448801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94488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88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E5371151-446F-4595-B3D3-21EF3A6E9BFE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311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>
              <a:lumMod val="75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Date Placeholder 9"/>
          <p:cNvSpPr>
            <a:spLocks noGrp="1"/>
          </p:cNvSpPr>
          <p:nvPr userDrawn="1">
            <p:ph type="dt" sz="half" idx="2"/>
          </p:nvPr>
        </p:nvSpPr>
        <p:spPr bwMode="invGray"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671E04DB-BE65-47F8-B877-7DBE6DFA71B8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3"/>
          </p:nvPr>
        </p:nvSpPr>
        <p:spPr bwMode="invGray"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4"/>
          </p:nvPr>
        </p:nvSpPr>
        <p:spPr bwMode="invGray"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 userDrawn="1"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 userDrawn="1"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440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Political Changes during the Renaissance (1450-1750)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Louis XI (1461­83), restored unity and stability to France after Hundred Years' War.</a:t>
            </a:r>
          </a:p>
          <a:p>
            <a:r>
              <a:rPr lang="en-US" dirty="0"/>
              <a:t>Louis centralized royal power, using bribery, diplomacy, intrigue, treachery, and war.</a:t>
            </a:r>
          </a:p>
          <a:p>
            <a:r>
              <a:rPr lang="en-US" dirty="0"/>
              <a:t>began absolute monarchy in France,</a:t>
            </a:r>
          </a:p>
          <a:p>
            <a:r>
              <a:rPr lang="en-US" dirty="0"/>
              <a:t>promoted trade and towns which increased French wealth.</a:t>
            </a:r>
          </a:p>
          <a:p>
            <a:r>
              <a:rPr lang="en-US" dirty="0"/>
              <a:t>Louis XI the Spider King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(1461)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2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368" y="-14141"/>
            <a:ext cx="6900574" cy="687214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Ivan III of Moscow</a:t>
            </a:r>
          </a:p>
          <a:p>
            <a:r>
              <a:rPr lang="en-US" dirty="0"/>
              <a:t>refused to pay tribute to Mongols in 1455</a:t>
            </a:r>
          </a:p>
          <a:p>
            <a:r>
              <a:rPr lang="en-US" dirty="0"/>
              <a:t>Russia united behind him</a:t>
            </a:r>
          </a:p>
          <a:p>
            <a:r>
              <a:rPr lang="en-US" dirty="0"/>
              <a:t>Very barbaric compared to Western Europe</a:t>
            </a:r>
          </a:p>
          <a:p>
            <a:r>
              <a:rPr lang="en-US" dirty="0" smtClean="0"/>
              <a:t>Becomes known as Ivan the </a:t>
            </a:r>
            <a:r>
              <a:rPr lang="en-US" dirty="0"/>
              <a:t>Great: 1462-1505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(1463)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unified nation until the 19th century.</a:t>
            </a:r>
          </a:p>
          <a:p>
            <a:r>
              <a:rPr lang="en-US" dirty="0"/>
              <a:t>During the Renaissance ambitious rulers of France (Charles VIII and Francis II) and Spain (Charles V) invaded Italy and kept it from uniting</a:t>
            </a:r>
          </a:p>
          <a:p>
            <a:r>
              <a:rPr lang="en-US" dirty="0" err="1"/>
              <a:t>Niccoló</a:t>
            </a:r>
            <a:r>
              <a:rPr lang="en-US" dirty="0"/>
              <a:t> Machiavelli wrote </a:t>
            </a:r>
            <a:r>
              <a:rPr lang="en-US" i="1" dirty="0"/>
              <a:t>The Prince</a:t>
            </a:r>
            <a:r>
              <a:rPr lang="en-US" dirty="0"/>
              <a:t>. Machiavelli was one of the first to call out for Italian unification.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Turkish Muslims who conquered Constantinople in 1453 now spread into Eastern Europe</a:t>
            </a:r>
          </a:p>
          <a:p>
            <a:r>
              <a:rPr lang="en-US" dirty="0"/>
              <a:t>Stopped at Vienna by Charles V</a:t>
            </a:r>
          </a:p>
          <a:p>
            <a:r>
              <a:rPr lang="en-US" dirty="0"/>
              <a:t>A constant threat to the power of European kings and a threat to the Pope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Bureaucratization</a:t>
            </a:r>
          </a:p>
          <a:p>
            <a:r>
              <a:rPr lang="en-US" dirty="0"/>
              <a:t>Permanent Army</a:t>
            </a:r>
          </a:p>
          <a:p>
            <a:r>
              <a:rPr lang="en-US" dirty="0"/>
              <a:t>taxes</a:t>
            </a:r>
          </a:p>
          <a:p>
            <a:r>
              <a:rPr lang="en-US" dirty="0"/>
              <a:t>Representative </a:t>
            </a:r>
            <a:r>
              <a:rPr lang="en-US" dirty="0" smtClean="0"/>
              <a:t>gov’t </a:t>
            </a:r>
            <a:r>
              <a:rPr lang="en-US" dirty="0"/>
              <a:t>and a king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Nation State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4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Stable government = possibility for economic, social and political growth rather than constant </a:t>
            </a:r>
            <a:r>
              <a:rPr lang="en-US" dirty="0" smtClean="0"/>
              <a:t>international </a:t>
            </a:r>
            <a:r>
              <a:rPr lang="en-US" dirty="0"/>
              <a:t>war</a:t>
            </a:r>
          </a:p>
          <a:p>
            <a:r>
              <a:rPr lang="en-US" dirty="0"/>
              <a:t>Increased power and size of government so more people felt its power more directly</a:t>
            </a:r>
          </a:p>
          <a:p>
            <a:r>
              <a:rPr lang="en-US" dirty="0"/>
              <a:t>Increased competition between states rather than only within states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6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formal states (countries)existed in 1400 anywhere in the world </a:t>
            </a:r>
          </a:p>
          <a:p>
            <a:r>
              <a:rPr lang="en-US" dirty="0" smtClean="0"/>
              <a:t>Feudal system:</a:t>
            </a:r>
          </a:p>
          <a:p>
            <a:pPr lvl="1"/>
            <a:r>
              <a:rPr lang="en-US" dirty="0" smtClean="0"/>
              <a:t>Dominant political system throughout the middle ages in Europe and Asia (Japan) </a:t>
            </a:r>
          </a:p>
          <a:p>
            <a:r>
              <a:rPr lang="en-US" dirty="0" smtClean="0"/>
              <a:t>Prior to the Renaissance Europe was a collection of 350 feudal states </a:t>
            </a:r>
          </a:p>
          <a:p>
            <a:pPr lvl="1"/>
            <a:r>
              <a:rPr lang="en-US" dirty="0" smtClean="0"/>
              <a:t>By the 21</a:t>
            </a:r>
            <a:r>
              <a:rPr lang="en-US" baseline="30000" dirty="0" smtClean="0"/>
              <a:t>st</a:t>
            </a:r>
            <a:r>
              <a:rPr lang="en-US" dirty="0" smtClean="0"/>
              <a:t> century this changed to 40 nation states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the Nation State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5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War, confusion and chaos during 14</a:t>
            </a:r>
            <a:r>
              <a:rPr lang="en-US" baseline="30000" dirty="0"/>
              <a:t>th</a:t>
            </a:r>
            <a:r>
              <a:rPr lang="en-US" dirty="0"/>
              <a:t> and 15</a:t>
            </a:r>
            <a:r>
              <a:rPr lang="en-US" baseline="30000" dirty="0"/>
              <a:t>th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too much for feudal lords to handle.</a:t>
            </a:r>
          </a:p>
          <a:p>
            <a:r>
              <a:rPr lang="en-US" dirty="0"/>
              <a:t>Rise of the middle class 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money and power to merchant </a:t>
            </a:r>
            <a:r>
              <a:rPr lang="en-US" dirty="0" smtClean="0"/>
              <a:t>peasants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meant that the feudal lords were </a:t>
            </a:r>
            <a:r>
              <a:rPr lang="en-US" dirty="0" smtClean="0"/>
              <a:t>out powered</a:t>
            </a:r>
            <a:endParaRPr lang="en-US" dirty="0"/>
          </a:p>
          <a:p>
            <a:r>
              <a:rPr lang="en-US" dirty="0"/>
              <a:t>Political Nation State begins</a:t>
            </a:r>
          </a:p>
          <a:p>
            <a:pPr lvl="1"/>
            <a:r>
              <a:rPr lang="en-US" dirty="0"/>
              <a:t>Divine Right &amp; the monarch became absolute.</a:t>
            </a:r>
          </a:p>
          <a:p>
            <a:pPr lvl="1"/>
            <a:r>
              <a:rPr lang="en-US" dirty="0"/>
              <a:t>Centralization of govt.  A centralized government = more </a:t>
            </a:r>
            <a:r>
              <a:rPr lang="en-US" dirty="0" smtClean="0"/>
              <a:t>stability </a:t>
            </a:r>
            <a:r>
              <a:rPr lang="en-US" dirty="0"/>
              <a:t>(and less free) than a feudal govt.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for Change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1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 Holy Roman Empire - not Holy, not Roman, and not an Empire.” Voltaire</a:t>
            </a:r>
          </a:p>
          <a:p>
            <a:r>
              <a:rPr lang="en-US" dirty="0"/>
              <a:t>almost 300 semi-sovereign parts, over which an emperor ruled with little authority.</a:t>
            </a:r>
          </a:p>
          <a:p>
            <a:r>
              <a:rPr lang="en-US" dirty="0"/>
              <a:t>HRE did not establish a centralized </a:t>
            </a:r>
            <a:r>
              <a:rPr lang="en-US" dirty="0" err="1"/>
              <a:t>govt</a:t>
            </a:r>
            <a:endParaRPr lang="en-US" dirty="0"/>
          </a:p>
          <a:p>
            <a:r>
              <a:rPr lang="en-US" dirty="0" smtClean="0"/>
              <a:t>Charles </a:t>
            </a:r>
            <a:r>
              <a:rPr lang="en-US" dirty="0"/>
              <a:t>I of Spain (V of HRE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Member of the Habsburg family </a:t>
            </a:r>
          </a:p>
          <a:p>
            <a:pPr lvl="1"/>
            <a:r>
              <a:rPr lang="en-US" dirty="0" smtClean="0"/>
              <a:t>King of both Spain and the HRE (along with the Netherlands, Austria, and Naples, and Spanish America)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Holy Roman Empire  (800-1871)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942" y="0"/>
            <a:ext cx="8719458" cy="682747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2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Events of </a:t>
            </a:r>
            <a:endParaRPr lang="en-US" dirty="0" smtClean="0"/>
          </a:p>
          <a:p>
            <a:pPr lvl="1"/>
            <a:r>
              <a:rPr lang="en-US" dirty="0" smtClean="0"/>
              <a:t>Ferdinand </a:t>
            </a:r>
            <a:r>
              <a:rPr lang="en-US" dirty="0"/>
              <a:t>and Isabella: 1474-1516:</a:t>
            </a:r>
          </a:p>
          <a:p>
            <a:pPr lvl="2"/>
            <a:r>
              <a:rPr lang="en-US" dirty="0"/>
              <a:t>Unification of Spain into a nation </a:t>
            </a:r>
            <a:r>
              <a:rPr lang="en-US" dirty="0" smtClean="0"/>
              <a:t>state</a:t>
            </a:r>
          </a:p>
          <a:p>
            <a:pPr lvl="2"/>
            <a:r>
              <a:rPr lang="en-US" dirty="0" smtClean="0"/>
              <a:t>Unification of the </a:t>
            </a:r>
            <a:r>
              <a:rPr lang="en-US" dirty="0" smtClean="0"/>
              <a:t>kingdoms </a:t>
            </a:r>
            <a:r>
              <a:rPr lang="en-US" dirty="0" smtClean="0"/>
              <a:t>of Castile and Aragon </a:t>
            </a:r>
            <a:endParaRPr lang="en-US" dirty="0"/>
          </a:p>
          <a:p>
            <a:pPr lvl="1"/>
            <a:r>
              <a:rPr lang="en-US" dirty="0"/>
              <a:t>The Discovery of the Americas (1492) by Christopher Columbus.</a:t>
            </a:r>
          </a:p>
          <a:p>
            <a:pPr lvl="1"/>
            <a:r>
              <a:rPr lang="en-US" dirty="0"/>
              <a:t>The Reconquista in 1492: The expulsion of the Muslims and Jews from </a:t>
            </a:r>
            <a:r>
              <a:rPr lang="en-US" dirty="0" smtClean="0"/>
              <a:t>Spain</a:t>
            </a:r>
          </a:p>
          <a:p>
            <a:pPr lvl="1"/>
            <a:r>
              <a:rPr lang="en-US" dirty="0" smtClean="0"/>
              <a:t>The Spanish inquisition: forced conversion of Jews to Catholicism </a:t>
            </a:r>
          </a:p>
          <a:p>
            <a:pPr lvl="2"/>
            <a:r>
              <a:rPr lang="en-US" dirty="0" smtClean="0"/>
              <a:t>If Jews did not convert they were expelled from Spain   </a:t>
            </a: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Spain (1469)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Settled </a:t>
            </a:r>
            <a:r>
              <a:rPr lang="en-US" dirty="0"/>
              <a:t>by Anglo-Saxons</a:t>
            </a:r>
          </a:p>
          <a:p>
            <a:r>
              <a:rPr lang="en-US" dirty="0"/>
              <a:t>Christianized in about 450</a:t>
            </a:r>
          </a:p>
          <a:p>
            <a:r>
              <a:rPr lang="en-US" dirty="0"/>
              <a:t>Conquered by Vikings in 700s</a:t>
            </a:r>
          </a:p>
          <a:p>
            <a:r>
              <a:rPr lang="en-US" dirty="0"/>
              <a:t>Conquered by Normans in </a:t>
            </a:r>
            <a:r>
              <a:rPr lang="en-US" dirty="0" smtClean="0"/>
              <a:t>1066 (remember William the Conqueror) </a:t>
            </a:r>
            <a:endParaRPr lang="en-US" dirty="0"/>
          </a:p>
          <a:p>
            <a:r>
              <a:rPr lang="en-US" dirty="0" smtClean="0"/>
              <a:t>Remains feudal </a:t>
            </a:r>
            <a:r>
              <a:rPr lang="en-US" dirty="0"/>
              <a:t>until 1485</a:t>
            </a:r>
          </a:p>
          <a:p>
            <a:r>
              <a:rPr lang="en-US" dirty="0"/>
              <a:t>Running feud with France because Normans are French and the English are Anglo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</a:t>
            </a:r>
            <a:r>
              <a:rPr lang="en-US" dirty="0" err="1" smtClean="0"/>
              <a:t>Bakcground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in 1485</a:t>
            </a:r>
          </a:p>
          <a:p>
            <a:r>
              <a:rPr lang="en-US" dirty="0"/>
              <a:t>100 Years War (1337-1453) with France forced consolidation under the power of the king</a:t>
            </a:r>
          </a:p>
          <a:p>
            <a:r>
              <a:rPr lang="en-US" dirty="0"/>
              <a:t>Henry VII Tudor united </a:t>
            </a:r>
            <a:r>
              <a:rPr lang="en-US" dirty="0" smtClean="0"/>
              <a:t>England</a:t>
            </a:r>
          </a:p>
          <a:p>
            <a:pPr lvl="1"/>
            <a:r>
              <a:rPr lang="en-US" dirty="0" smtClean="0"/>
              <a:t>Changed the laws of Wales to those of England </a:t>
            </a:r>
            <a:endParaRPr lang="en-US" dirty="0"/>
          </a:p>
          <a:p>
            <a:r>
              <a:rPr lang="en-US" dirty="0"/>
              <a:t>War for the </a:t>
            </a:r>
            <a:r>
              <a:rPr lang="en-US" dirty="0" smtClean="0"/>
              <a:t>Roses (sporadic between  1455-1487) </a:t>
            </a:r>
          </a:p>
          <a:p>
            <a:pPr lvl="1"/>
            <a:r>
              <a:rPr lang="en-US" dirty="0" smtClean="0"/>
              <a:t>War for the throne: House of Lancaster v. House of York </a:t>
            </a:r>
          </a:p>
          <a:p>
            <a:pPr lvl="1"/>
            <a:r>
              <a:rPr lang="en-US" dirty="0" smtClean="0"/>
              <a:t>Lancaster’s win- Henry Tudor assumes the throne as Henry VII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7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558" y="1"/>
            <a:ext cx="6368142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8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urn on investment of the recruiting process presentation">
  <a:themeElements>
    <a:clrScheme name="Custom 26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A7EA52"/>
      </a:accent1>
      <a:accent2>
        <a:srgbClr val="A7EA52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urn on investment of the recruiting process presentation" id="{D12A29A8-7F1C-4FA6-AA15-4EA8221E45B5}" vid="{E876C2F9-FA89-45B4-A16A-1449D5D52281}"/>
    </a:ext>
  </a:extLst>
</a:theme>
</file>

<file path=ppt/theme/theme2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756AA02-1025-42B3-947D-D7D298381D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Recruiting process return on investment presentation</Template>
  <TotalTime>0</TotalTime>
  <Words>492</Words>
  <Application>Microsoft Office PowerPoint</Application>
  <PresentationFormat>Widescreen</PresentationFormat>
  <Paragraphs>78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 2</vt:lpstr>
      <vt:lpstr>Return on investment of the recruiting process presentation</vt:lpstr>
      <vt:lpstr> </vt:lpstr>
      <vt:lpstr>Rise of the Nation State </vt:lpstr>
      <vt:lpstr>Causes for Change </vt:lpstr>
      <vt:lpstr>The Holy Roman Empire  (800-1871)</vt:lpstr>
      <vt:lpstr>PowerPoint Presentation</vt:lpstr>
      <vt:lpstr>Spain (1469)</vt:lpstr>
      <vt:lpstr>England Bakcground </vt:lpstr>
      <vt:lpstr>England </vt:lpstr>
      <vt:lpstr>PowerPoint Presentation</vt:lpstr>
      <vt:lpstr>France (1461) </vt:lpstr>
      <vt:lpstr>PowerPoint Presentation</vt:lpstr>
      <vt:lpstr>Russia (1463)</vt:lpstr>
      <vt:lpstr>Italy </vt:lpstr>
      <vt:lpstr>Ottoman Empire </vt:lpstr>
      <vt:lpstr>Characteristics of a Nation State </vt:lpstr>
      <vt:lpstr>Results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2016-01-12T15:44:09Z</dcterms:created>
  <dcterms:modified xsi:type="dcterms:W3CDTF">2016-10-16T17:55:32Z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TC034605479991</vt:lpwstr>
  </property>
</Properties>
</file>