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handoutMasterIdLst>
    <p:handoutMasterId r:id="rId18"/>
  </p:handoutMasterIdLst>
  <p:sldIdLst>
    <p:sldId id="267" r:id="rId5"/>
    <p:sldId id="279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97D"/>
    <a:srgbClr val="EFED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06799F8-075E-4A3A-A7F6-7FBC6576F1A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712" autoAdjust="0"/>
  </p:normalViewPr>
  <p:slideViewPr>
    <p:cSldViewPr snapToGrid="0">
      <p:cViewPr>
        <p:scale>
          <a:sx n="74" d="100"/>
          <a:sy n="74" d="100"/>
        </p:scale>
        <p:origin x="376" y="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228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47F476-161E-4A04-A0FB-965A0EEB43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2E49AB-875B-42C8-941C-0DE0DBD2D3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66B955-9ABA-47D4-BA0F-43D209E6DE06}" type="datetimeFigureOut">
              <a:rPr lang="en-US" smtClean="0"/>
              <a:t>4/20/2020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EFBA4A-EC84-4A1C-951D-F76333FEEC6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085306-E124-4DA3-9455-10E28A78FE3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FAA0D8-202C-4D3D-887A-429ECB6FFB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4069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15128" y="1397977"/>
            <a:ext cx="8361229" cy="3007447"/>
          </a:xfrm>
        </p:spPr>
        <p:txBody>
          <a:bodyPr anchor="ctr" anchorCtr="0">
            <a:noAutofit/>
          </a:bodyPr>
          <a:lstStyle>
            <a:lvl1pPr algn="ctr">
              <a:defRPr sz="6600" cap="none" baseline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4475023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B77EF04-6424-4B70-94D1-FC932CBBDD9B}" type="datetimeFigureOut">
              <a:rPr lang="en-US" noProof="0" smtClean="0"/>
              <a:t>4/20/2020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Add a footer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38049E5-7B53-4E85-8972-7D6C4BCE5BB9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L-Shape 12">
            <a:extLst>
              <a:ext uri="{FF2B5EF4-FFF2-40B4-BE49-F238E27FC236}">
                <a16:creationId xmlns:a16="http://schemas.microsoft.com/office/drawing/2014/main" id="{79965FD7-DA9A-4AFB-B8C8-34AC1FEE9F72}"/>
              </a:ext>
            </a:extLst>
          </p:cNvPr>
          <p:cNvSpPr/>
          <p:nvPr userDrawn="1"/>
        </p:nvSpPr>
        <p:spPr>
          <a:xfrm flipV="1">
            <a:off x="887674" y="726883"/>
            <a:ext cx="2772000" cy="4158497"/>
          </a:xfrm>
          <a:prstGeom prst="corner">
            <a:avLst>
              <a:gd name="adj1" fmla="val 7397"/>
              <a:gd name="adj2" fmla="val 7750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L-Shape 14">
            <a:extLst>
              <a:ext uri="{FF2B5EF4-FFF2-40B4-BE49-F238E27FC236}">
                <a16:creationId xmlns:a16="http://schemas.microsoft.com/office/drawing/2014/main" id="{92465177-72B9-4DCF-8F98-0C79F3EE32EC}"/>
              </a:ext>
            </a:extLst>
          </p:cNvPr>
          <p:cNvSpPr/>
          <p:nvPr userDrawn="1"/>
        </p:nvSpPr>
        <p:spPr>
          <a:xfrm rot="10800000" flipV="1">
            <a:off x="8532326" y="1820272"/>
            <a:ext cx="2772000" cy="4158497"/>
          </a:xfrm>
          <a:prstGeom prst="corner">
            <a:avLst>
              <a:gd name="adj1" fmla="val 7397"/>
              <a:gd name="adj2" fmla="val 7750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L-Shape 7">
            <a:extLst>
              <a:ext uri="{FF2B5EF4-FFF2-40B4-BE49-F238E27FC236}">
                <a16:creationId xmlns:a16="http://schemas.microsoft.com/office/drawing/2014/main" id="{B5516E7A-AEB0-4772-8098-8B0F8B5F1126}"/>
              </a:ext>
            </a:extLst>
          </p:cNvPr>
          <p:cNvSpPr/>
          <p:nvPr userDrawn="1"/>
        </p:nvSpPr>
        <p:spPr>
          <a:xfrm flipV="1">
            <a:off x="752858" y="609652"/>
            <a:ext cx="3152309" cy="4408489"/>
          </a:xfrm>
          <a:prstGeom prst="corner">
            <a:avLst>
              <a:gd name="adj1" fmla="val 6149"/>
              <a:gd name="adj2" fmla="val 6814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L-Shape 11">
            <a:extLst>
              <a:ext uri="{FF2B5EF4-FFF2-40B4-BE49-F238E27FC236}">
                <a16:creationId xmlns:a16="http://schemas.microsoft.com/office/drawing/2014/main" id="{E864F603-D3F0-4241-9005-3F6C3BD62BEF}"/>
              </a:ext>
            </a:extLst>
          </p:cNvPr>
          <p:cNvSpPr/>
          <p:nvPr userDrawn="1"/>
        </p:nvSpPr>
        <p:spPr>
          <a:xfrm flipH="1">
            <a:off x="8286318" y="1685652"/>
            <a:ext cx="3152309" cy="4408489"/>
          </a:xfrm>
          <a:prstGeom prst="corner">
            <a:avLst>
              <a:gd name="adj1" fmla="val 6773"/>
              <a:gd name="adj2" fmla="val 6814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012958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685800"/>
            <a:ext cx="9601200" cy="1485900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EF04-6424-4B70-94D1-FC932CBBDD9B}" type="datetimeFigureOut">
              <a:rPr lang="en-US" noProof="0" smtClean="0"/>
              <a:t>4/20/2020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049E5-7B53-4E85-8972-7D6C4BCE5BB9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L-Shape 10">
            <a:extLst>
              <a:ext uri="{FF2B5EF4-FFF2-40B4-BE49-F238E27FC236}">
                <a16:creationId xmlns:a16="http://schemas.microsoft.com/office/drawing/2014/main" id="{91236E78-C797-4C31-BA0C-DB193BAF6D2D}"/>
              </a:ext>
            </a:extLst>
          </p:cNvPr>
          <p:cNvSpPr/>
          <p:nvPr userDrawn="1"/>
        </p:nvSpPr>
        <p:spPr>
          <a:xfrm rot="10800000" flipV="1">
            <a:off x="8391654" y="1873024"/>
            <a:ext cx="2772000" cy="4158497"/>
          </a:xfrm>
          <a:prstGeom prst="corner">
            <a:avLst>
              <a:gd name="adj1" fmla="val 7397"/>
              <a:gd name="adj2" fmla="val 7750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L-Shape 9">
            <a:extLst>
              <a:ext uri="{FF2B5EF4-FFF2-40B4-BE49-F238E27FC236}">
                <a16:creationId xmlns:a16="http://schemas.microsoft.com/office/drawing/2014/main" id="{BFA658F0-F295-40A9-8BA8-1F6CBDFBBE09}"/>
              </a:ext>
            </a:extLst>
          </p:cNvPr>
          <p:cNvSpPr/>
          <p:nvPr userDrawn="1"/>
        </p:nvSpPr>
        <p:spPr>
          <a:xfrm flipH="1">
            <a:off x="8152968" y="1752327"/>
            <a:ext cx="3152309" cy="4408489"/>
          </a:xfrm>
          <a:prstGeom prst="corner">
            <a:avLst>
              <a:gd name="adj1" fmla="val 7085"/>
              <a:gd name="adj2" fmla="val 775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40073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EF04-6424-4B70-94D1-FC932CBBDD9B}" type="datetimeFigureOut">
              <a:rPr lang="en-US" noProof="0" smtClean="0"/>
              <a:t>4/20/2020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049E5-7B53-4E85-8972-7D6C4BCE5BB9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72544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EF04-6424-4B70-94D1-FC932CBBDD9B}" type="datetimeFigureOut">
              <a:rPr lang="en-US" noProof="0" smtClean="0"/>
              <a:t>4/20/2020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049E5-7B53-4E85-8972-7D6C4BCE5BB9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AFD1631-6749-4027-9415-B72D163BBD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60471" y="2297695"/>
            <a:ext cx="9071059" cy="2767600"/>
          </a:xfrm>
        </p:spPr>
        <p:txBody>
          <a:bodyPr anchor="ctr"/>
          <a:lstStyle>
            <a:lvl1pPr marL="0" indent="0" algn="ctr">
              <a:buNone/>
              <a:defRPr sz="6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61030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EF04-6424-4B70-94D1-FC932CBBDD9B}" type="datetimeFigureOut">
              <a:rPr lang="en-US" noProof="0" smtClean="0"/>
              <a:t>4/20/2020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049E5-7B53-4E85-8972-7D6C4BCE5BB9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90140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Second Option">
    <p:bg bwMode="grayWhite">
      <p:bgPr>
        <a:gradFill flip="none" rotWithShape="1">
          <a:gsLst>
            <a:gs pos="0">
              <a:schemeClr val="tx2">
                <a:lumMod val="50000"/>
              </a:schemeClr>
            </a:gs>
            <a:gs pos="34000">
              <a:schemeClr val="tx2"/>
            </a:gs>
            <a:gs pos="66000">
              <a:schemeClr val="tx2">
                <a:lumMod val="75000"/>
              </a:schemeClr>
            </a:gs>
            <a:gs pos="97000">
              <a:schemeClr val="tx2">
                <a:lumMod val="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-Shape 9">
            <a:extLst>
              <a:ext uri="{FF2B5EF4-FFF2-40B4-BE49-F238E27FC236}">
                <a16:creationId xmlns:a16="http://schemas.microsoft.com/office/drawing/2014/main" id="{13412040-642F-40C5-8AB5-C0E8D41B481B}"/>
              </a:ext>
            </a:extLst>
          </p:cNvPr>
          <p:cNvSpPr/>
          <p:nvPr userDrawn="1"/>
        </p:nvSpPr>
        <p:spPr>
          <a:xfrm flipV="1">
            <a:off x="870090" y="709300"/>
            <a:ext cx="2772000" cy="2772000"/>
          </a:xfrm>
          <a:prstGeom prst="corner">
            <a:avLst>
              <a:gd name="adj1" fmla="val 7397"/>
              <a:gd name="adj2" fmla="val 7750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 title="Side bar">
            <a:extLst>
              <a:ext uri="{FF2B5EF4-FFF2-40B4-BE49-F238E27FC236}">
                <a16:creationId xmlns:a16="http://schemas.microsoft.com/office/drawing/2014/main" id="{BADD331D-DA8D-4D47-A2BB-F4875FDB16A4}"/>
              </a:ext>
            </a:extLst>
          </p:cNvPr>
          <p:cNvSpPr/>
          <p:nvPr userDrawn="1"/>
        </p:nvSpPr>
        <p:spPr>
          <a:xfrm rot="5400000">
            <a:off x="5791174" y="457175"/>
            <a:ext cx="609651" cy="1219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97977" y="1151796"/>
            <a:ext cx="9504485" cy="3007447"/>
          </a:xfrm>
        </p:spPr>
        <p:txBody>
          <a:bodyPr anchor="ctr" anchorCtr="0">
            <a:noAutofit/>
          </a:bodyPr>
          <a:lstStyle>
            <a:lvl1pPr algn="ctr">
              <a:defRPr sz="6600" cap="none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7977" y="4897053"/>
            <a:ext cx="950448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3B77EF04-6424-4B70-94D1-FC932CBBDD9B}" type="datetimeFigureOut">
              <a:rPr lang="en-US" noProof="0" smtClean="0"/>
              <a:pPr/>
              <a:t>4/20/2020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Add a footer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38049E5-7B53-4E85-8972-7D6C4BCE5BB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L-Shape 10">
            <a:extLst>
              <a:ext uri="{FF2B5EF4-FFF2-40B4-BE49-F238E27FC236}">
                <a16:creationId xmlns:a16="http://schemas.microsoft.com/office/drawing/2014/main" id="{68D376A1-CC76-4C90-B2CF-F89EA13E7942}"/>
              </a:ext>
            </a:extLst>
          </p:cNvPr>
          <p:cNvSpPr/>
          <p:nvPr userDrawn="1"/>
        </p:nvSpPr>
        <p:spPr>
          <a:xfrm rot="10800000" flipV="1">
            <a:off x="8549910" y="1820273"/>
            <a:ext cx="2772000" cy="2772000"/>
          </a:xfrm>
          <a:prstGeom prst="corner">
            <a:avLst>
              <a:gd name="adj1" fmla="val 7397"/>
              <a:gd name="adj2" fmla="val 7750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L-Shape 7">
            <a:extLst>
              <a:ext uri="{FF2B5EF4-FFF2-40B4-BE49-F238E27FC236}">
                <a16:creationId xmlns:a16="http://schemas.microsoft.com/office/drawing/2014/main" id="{B5516E7A-AEB0-4772-8098-8B0F8B5F1126}"/>
              </a:ext>
            </a:extLst>
          </p:cNvPr>
          <p:cNvSpPr/>
          <p:nvPr userDrawn="1"/>
        </p:nvSpPr>
        <p:spPr>
          <a:xfrm flipV="1">
            <a:off x="752858" y="609652"/>
            <a:ext cx="3152309" cy="3007448"/>
          </a:xfrm>
          <a:prstGeom prst="corner">
            <a:avLst>
              <a:gd name="adj1" fmla="val 6089"/>
              <a:gd name="adj2" fmla="val 6769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L-Shape 11">
            <a:extLst>
              <a:ext uri="{FF2B5EF4-FFF2-40B4-BE49-F238E27FC236}">
                <a16:creationId xmlns:a16="http://schemas.microsoft.com/office/drawing/2014/main" id="{E864F603-D3F0-4241-9005-3F6C3BD62BEF}"/>
              </a:ext>
            </a:extLst>
          </p:cNvPr>
          <p:cNvSpPr/>
          <p:nvPr userDrawn="1"/>
        </p:nvSpPr>
        <p:spPr>
          <a:xfrm flipH="1">
            <a:off x="8286317" y="1685653"/>
            <a:ext cx="3152309" cy="3007448"/>
          </a:xfrm>
          <a:prstGeom prst="corner">
            <a:avLst>
              <a:gd name="adj1" fmla="val 6089"/>
              <a:gd name="adj2" fmla="val 6442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335029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685800"/>
            <a:ext cx="9601200" cy="720213"/>
          </a:xfr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84671"/>
            <a:ext cx="9601200" cy="438272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EF04-6424-4B70-94D1-FC932CBBDD9B}" type="datetimeFigureOut">
              <a:rPr lang="en-US" noProof="0" smtClean="0"/>
              <a:t>4/20/2020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049E5-7B53-4E85-8972-7D6C4BCE5BB9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BEFB83C-E1EC-41AC-BFF6-9D094E2D43C6}"/>
              </a:ext>
            </a:extLst>
          </p:cNvPr>
          <p:cNvCxnSpPr/>
          <p:nvPr userDrawn="1"/>
        </p:nvCxnSpPr>
        <p:spPr>
          <a:xfrm>
            <a:off x="1465008" y="1445344"/>
            <a:ext cx="9468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9941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 and Picture">
    <p:bg bwMode="lt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0A2BD38-4A6C-44EB-900D-A3E3AE37854F}"/>
              </a:ext>
            </a:extLst>
          </p:cNvPr>
          <p:cNvSpPr/>
          <p:nvPr userDrawn="1"/>
        </p:nvSpPr>
        <p:spPr>
          <a:xfrm>
            <a:off x="6581723" y="404614"/>
            <a:ext cx="5191176" cy="604877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36000">
                <a:schemeClr val="tx2"/>
              </a:gs>
              <a:gs pos="69000">
                <a:schemeClr val="tx2">
                  <a:lumMod val="75000"/>
                </a:schemeClr>
              </a:gs>
              <a:gs pos="97000">
                <a:schemeClr val="tx2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222C1B9-FA56-4CEA-AD98-25A595D942F8}"/>
              </a:ext>
            </a:extLst>
          </p:cNvPr>
          <p:cNvSpPr/>
          <p:nvPr userDrawn="1"/>
        </p:nvSpPr>
        <p:spPr bwMode="white">
          <a:xfrm>
            <a:off x="7040199" y="564425"/>
            <a:ext cx="4356000" cy="4464000"/>
          </a:xfrm>
          <a:prstGeom prst="ellipse">
            <a:avLst/>
          </a:prstGeom>
          <a:noFill/>
          <a:ln w="123825"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 title="Background Shape"/>
          <p:cNvSpPr/>
          <p:nvPr/>
        </p:nvSpPr>
        <p:spPr>
          <a:xfrm>
            <a:off x="0" y="376"/>
            <a:ext cx="6096000" cy="68576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586246" y="400665"/>
            <a:ext cx="4858460" cy="1428136"/>
          </a:xfrm>
        </p:spPr>
        <p:txBody>
          <a:bodyPr anchor="ctr" anchorCtr="0">
            <a:noAutofit/>
          </a:bodyPr>
          <a:lstStyle>
            <a:lvl1pPr algn="ctr">
              <a:lnSpc>
                <a:spcPct val="84000"/>
              </a:lnSpc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6246" y="2113935"/>
            <a:ext cx="4858460" cy="4247186"/>
          </a:xfr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246" y="6443554"/>
            <a:ext cx="1324322" cy="404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77EF04-6424-4B70-94D1-FC932CBBDD9B}" type="datetimeFigureOut">
              <a:rPr lang="en-US" noProof="0" smtClean="0"/>
              <a:pPr/>
              <a:t>4/20/2020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25377" y="6453386"/>
            <a:ext cx="2619329" cy="404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Add a footer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187939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38049E5-7B53-4E85-8972-7D6C4BCE5BB9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6024000" y="0"/>
            <a:ext cx="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786B981-6A78-425B-97A2-BA24E40DB7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761" y="670570"/>
            <a:ext cx="4151312" cy="4248000"/>
          </a:xfrm>
          <a:prstGeom prst="ellipse">
            <a:avLst/>
          </a:prstGeom>
          <a:ln w="38100">
            <a:solidFill>
              <a:schemeClr val="bg2"/>
            </a:solidFill>
          </a:ln>
          <a:effectLst>
            <a:innerShdw blurRad="114300">
              <a:prstClr val="black"/>
            </a:innerShdw>
          </a:effectLst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A21C7D74-31FD-4638-819B-6F7351A1770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747294" y="5188236"/>
            <a:ext cx="4858459" cy="1126906"/>
          </a:xfrm>
          <a:solidFill>
            <a:schemeClr val="bg2"/>
          </a:solidFill>
          <a:ln>
            <a:noFill/>
          </a:ln>
          <a:effectLst>
            <a:innerShdw blurRad="114300">
              <a:prstClr val="black"/>
            </a:innerShdw>
          </a:effectLst>
        </p:spPr>
        <p:txBody>
          <a:bodyPr anchor="ctr" anchorCtr="0"/>
          <a:lstStyle>
            <a:lvl1pPr marL="0" indent="0" algn="ctr">
              <a:buNone/>
              <a:defRPr sz="1800">
                <a:solidFill>
                  <a:schemeClr val="tx2">
                    <a:lumMod val="50000"/>
                  </a:schemeClr>
                </a:solidFill>
              </a:defRPr>
            </a:lvl1pPr>
            <a:lvl2pPr marL="530352" indent="0" algn="ctr">
              <a:buNone/>
              <a:defRPr sz="1800">
                <a:solidFill>
                  <a:schemeClr val="tx2">
                    <a:lumMod val="50000"/>
                  </a:schemeClr>
                </a:solidFill>
              </a:defRPr>
            </a:lvl2pPr>
            <a:lvl3pPr marL="987552" indent="0" algn="ctr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3pPr>
            <a:lvl4pPr marL="1444752" indent="0" algn="ctr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 marL="1901952" indent="0" algn="ctr">
              <a:buNone/>
              <a:defRPr sz="14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" name="L-Shape 20">
            <a:extLst>
              <a:ext uri="{FF2B5EF4-FFF2-40B4-BE49-F238E27FC236}">
                <a16:creationId xmlns:a16="http://schemas.microsoft.com/office/drawing/2014/main" id="{CB430D22-8AAF-444F-A6CE-7C02859083DF}"/>
              </a:ext>
            </a:extLst>
          </p:cNvPr>
          <p:cNvSpPr>
            <a:spLocks noChangeAspect="1"/>
          </p:cNvSpPr>
          <p:nvPr userDrawn="1"/>
        </p:nvSpPr>
        <p:spPr>
          <a:xfrm flipV="1">
            <a:off x="516927" y="335049"/>
            <a:ext cx="403201" cy="39561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bg2"/>
          </a:solidFill>
          <a:ln w="12700">
            <a:solidFill>
              <a:schemeClr val="bg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L-Shape 22">
            <a:extLst>
              <a:ext uri="{FF2B5EF4-FFF2-40B4-BE49-F238E27FC236}">
                <a16:creationId xmlns:a16="http://schemas.microsoft.com/office/drawing/2014/main" id="{0D8BA010-8544-4718-9EA3-B0248C963FD4}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5085711" y="330291"/>
            <a:ext cx="410929" cy="403201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bg2"/>
          </a:solidFill>
          <a:ln w="12700">
            <a:solidFill>
              <a:schemeClr val="bg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L-Shape 23">
            <a:extLst>
              <a:ext uri="{FF2B5EF4-FFF2-40B4-BE49-F238E27FC236}">
                <a16:creationId xmlns:a16="http://schemas.microsoft.com/office/drawing/2014/main" id="{C0FFB550-21A6-456B-BA1A-EF145674866C}"/>
              </a:ext>
            </a:extLst>
          </p:cNvPr>
          <p:cNvSpPr>
            <a:spLocks noChangeAspect="1"/>
          </p:cNvSpPr>
          <p:nvPr userDrawn="1"/>
        </p:nvSpPr>
        <p:spPr>
          <a:xfrm>
            <a:off x="522817" y="1476927"/>
            <a:ext cx="403201" cy="39561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bg2"/>
          </a:solidFill>
          <a:ln w="12700">
            <a:solidFill>
              <a:schemeClr val="bg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L-Shape 24">
            <a:extLst>
              <a:ext uri="{FF2B5EF4-FFF2-40B4-BE49-F238E27FC236}">
                <a16:creationId xmlns:a16="http://schemas.microsoft.com/office/drawing/2014/main" id="{70EF88E9-8CAC-422B-A9A6-D9FD1F17DAE2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5081769" y="1482001"/>
            <a:ext cx="410929" cy="403201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bg2"/>
          </a:solidFill>
          <a:ln w="12700">
            <a:solidFill>
              <a:schemeClr val="bg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08449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 bwMode="lt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0A2BD38-4A6C-44EB-900D-A3E3AE37854F}"/>
              </a:ext>
            </a:extLst>
          </p:cNvPr>
          <p:cNvSpPr/>
          <p:nvPr userDrawn="1"/>
        </p:nvSpPr>
        <p:spPr>
          <a:xfrm>
            <a:off x="6581723" y="404614"/>
            <a:ext cx="5191176" cy="604877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36000">
                <a:schemeClr val="tx2"/>
              </a:gs>
              <a:gs pos="69000">
                <a:schemeClr val="tx2">
                  <a:lumMod val="75000"/>
                </a:schemeClr>
              </a:gs>
              <a:gs pos="97000">
                <a:schemeClr val="tx2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 title="Background Shape"/>
          <p:cNvSpPr/>
          <p:nvPr/>
        </p:nvSpPr>
        <p:spPr>
          <a:xfrm>
            <a:off x="0" y="376"/>
            <a:ext cx="6096000" cy="68576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586246" y="400665"/>
            <a:ext cx="4858460" cy="1428136"/>
          </a:xfrm>
        </p:spPr>
        <p:txBody>
          <a:bodyPr anchor="ctr" anchorCtr="0">
            <a:noAutofit/>
          </a:bodyPr>
          <a:lstStyle>
            <a:lvl1pPr algn="ctr">
              <a:lnSpc>
                <a:spcPct val="84000"/>
              </a:lnSpc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6246" y="2113935"/>
            <a:ext cx="4858460" cy="4247186"/>
          </a:xfr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246" y="6443554"/>
            <a:ext cx="1324322" cy="404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77EF04-6424-4B70-94D1-FC932CBBDD9B}" type="datetimeFigureOut">
              <a:rPr lang="en-US" noProof="0" smtClean="0"/>
              <a:pPr/>
              <a:t>4/20/2020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25377" y="6453386"/>
            <a:ext cx="2619329" cy="404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Add a footer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187939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38049E5-7B53-4E85-8972-7D6C4BCE5BB9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6024000" y="0"/>
            <a:ext cx="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L-Shape 20">
            <a:extLst>
              <a:ext uri="{FF2B5EF4-FFF2-40B4-BE49-F238E27FC236}">
                <a16:creationId xmlns:a16="http://schemas.microsoft.com/office/drawing/2014/main" id="{CB430D22-8AAF-444F-A6CE-7C02859083DF}"/>
              </a:ext>
            </a:extLst>
          </p:cNvPr>
          <p:cNvSpPr>
            <a:spLocks noChangeAspect="1"/>
          </p:cNvSpPr>
          <p:nvPr userDrawn="1"/>
        </p:nvSpPr>
        <p:spPr>
          <a:xfrm flipV="1">
            <a:off x="516927" y="335049"/>
            <a:ext cx="403201" cy="39561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bg2"/>
          </a:solidFill>
          <a:ln w="12700">
            <a:solidFill>
              <a:schemeClr val="bg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L-Shape 22">
            <a:extLst>
              <a:ext uri="{FF2B5EF4-FFF2-40B4-BE49-F238E27FC236}">
                <a16:creationId xmlns:a16="http://schemas.microsoft.com/office/drawing/2014/main" id="{0D8BA010-8544-4718-9EA3-B0248C963FD4}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5085711" y="330291"/>
            <a:ext cx="410929" cy="403201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bg2"/>
          </a:solidFill>
          <a:ln w="12700">
            <a:solidFill>
              <a:schemeClr val="bg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L-Shape 23">
            <a:extLst>
              <a:ext uri="{FF2B5EF4-FFF2-40B4-BE49-F238E27FC236}">
                <a16:creationId xmlns:a16="http://schemas.microsoft.com/office/drawing/2014/main" id="{C0FFB550-21A6-456B-BA1A-EF145674866C}"/>
              </a:ext>
            </a:extLst>
          </p:cNvPr>
          <p:cNvSpPr>
            <a:spLocks noChangeAspect="1"/>
          </p:cNvSpPr>
          <p:nvPr userDrawn="1"/>
        </p:nvSpPr>
        <p:spPr>
          <a:xfrm>
            <a:off x="522817" y="1476927"/>
            <a:ext cx="403201" cy="39561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bg2"/>
          </a:solidFill>
          <a:ln w="12700">
            <a:solidFill>
              <a:schemeClr val="bg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L-Shape 24">
            <a:extLst>
              <a:ext uri="{FF2B5EF4-FFF2-40B4-BE49-F238E27FC236}">
                <a16:creationId xmlns:a16="http://schemas.microsoft.com/office/drawing/2014/main" id="{70EF88E9-8CAC-422B-A9A6-D9FD1F17DAE2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5081769" y="1482001"/>
            <a:ext cx="410929" cy="403201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bg2"/>
          </a:solidFill>
          <a:ln w="12700">
            <a:solidFill>
              <a:schemeClr val="bg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D439475-E625-4449-B42E-8F291D64A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5360" y="518474"/>
            <a:ext cx="4910394" cy="5759777"/>
          </a:xfrm>
          <a:solidFill>
            <a:schemeClr val="bg2"/>
          </a:solidFill>
          <a:ln>
            <a:noFill/>
          </a:ln>
          <a:effectLst>
            <a:innerShdw blurRad="114300">
              <a:prstClr val="black"/>
            </a:innerShdw>
          </a:effectLst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lang="en-US" sz="18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lang="en-US" sz="18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lang="en-US" sz="16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lang="en-US" sz="16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lang="en-US" sz="14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marL="0" lvl="0" indent="0" algn="ctr">
              <a:buNone/>
            </a:pPr>
            <a:r>
              <a:rPr lang="en-US" noProof="0"/>
              <a:t>Click to edit Master text styles</a:t>
            </a:r>
          </a:p>
          <a:p>
            <a:pPr marL="0" lvl="1" indent="0" algn="ctr">
              <a:buNone/>
            </a:pPr>
            <a:r>
              <a:rPr lang="en-US" noProof="0"/>
              <a:t>Second level</a:t>
            </a:r>
          </a:p>
          <a:p>
            <a:pPr marL="0" lvl="2" indent="0" algn="ctr">
              <a:buNone/>
            </a:pPr>
            <a:r>
              <a:rPr lang="en-US" noProof="0"/>
              <a:t>Third level</a:t>
            </a:r>
          </a:p>
          <a:p>
            <a:pPr marL="0" lvl="3" indent="0" algn="ctr">
              <a:buNone/>
            </a:pPr>
            <a:r>
              <a:rPr lang="en-US" noProof="0"/>
              <a:t>Fourth level</a:t>
            </a:r>
          </a:p>
          <a:p>
            <a:pPr marL="0" lvl="4" indent="0" algn="ctr">
              <a:buNone/>
            </a:pPr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6602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, TItl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-1" y="376"/>
            <a:ext cx="6234898" cy="68576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F430D42-50DC-4502-A3E8-251FE7F0809D}"/>
              </a:ext>
            </a:extLst>
          </p:cNvPr>
          <p:cNvSpPr/>
          <p:nvPr userDrawn="1"/>
        </p:nvSpPr>
        <p:spPr>
          <a:xfrm>
            <a:off x="507591" y="5289755"/>
            <a:ext cx="5270049" cy="10127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accent3"/>
              </a:solidFill>
            </a:endParaRPr>
          </a:p>
        </p:txBody>
      </p:sp>
      <p:sp>
        <p:nvSpPr>
          <p:cNvPr id="11" name="Rectangle: Diagonal Corners Snipped 10">
            <a:extLst>
              <a:ext uri="{FF2B5EF4-FFF2-40B4-BE49-F238E27FC236}">
                <a16:creationId xmlns:a16="http://schemas.microsoft.com/office/drawing/2014/main" id="{836AFDEB-3C72-49E0-9B45-DC9EFBA6587F}"/>
              </a:ext>
            </a:extLst>
          </p:cNvPr>
          <p:cNvSpPr/>
          <p:nvPr userDrawn="1"/>
        </p:nvSpPr>
        <p:spPr bwMode="white">
          <a:xfrm>
            <a:off x="507591" y="409286"/>
            <a:ext cx="5270049" cy="4732985"/>
          </a:xfrm>
          <a:prstGeom prst="snip2DiagRect">
            <a:avLst>
              <a:gd name="adj1" fmla="val 0"/>
              <a:gd name="adj2" fmla="val 10697"/>
            </a:avLst>
          </a:pr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30776" y="477366"/>
            <a:ext cx="4644000" cy="1341602"/>
          </a:xfrm>
        </p:spPr>
        <p:txBody>
          <a:bodyPr anchor="ctr" anchorCtr="0">
            <a:normAutofit/>
          </a:bodyPr>
          <a:lstStyle>
            <a:lvl1pPr algn="ctr"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0775" y="1966451"/>
            <a:ext cx="4644001" cy="4388615"/>
          </a:xfr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07591" y="6453386"/>
            <a:ext cx="1204572" cy="404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77EF04-6424-4B70-94D1-FC932CBBDD9B}" type="datetimeFigureOut">
              <a:rPr lang="en-US" noProof="0" smtClean="0"/>
              <a:pPr/>
              <a:t>4/20/2020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0396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Add a footer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38049E5-7B53-4E85-8972-7D6C4BCE5BB9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6234897" y="-376"/>
            <a:ext cx="144000" cy="687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L-Shape 11">
            <a:extLst>
              <a:ext uri="{FF2B5EF4-FFF2-40B4-BE49-F238E27FC236}">
                <a16:creationId xmlns:a16="http://schemas.microsoft.com/office/drawing/2014/main" id="{26A5AA85-E28D-4647-B000-742C83A8047D}"/>
              </a:ext>
            </a:extLst>
          </p:cNvPr>
          <p:cNvSpPr>
            <a:spLocks noChangeAspect="1"/>
          </p:cNvSpPr>
          <p:nvPr userDrawn="1"/>
        </p:nvSpPr>
        <p:spPr>
          <a:xfrm flipV="1">
            <a:off x="6845770" y="372071"/>
            <a:ext cx="625971" cy="61419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tx2"/>
          </a:solidFill>
          <a:ln w="28575">
            <a:solidFill>
              <a:schemeClr val="tx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2"/>
              </a:solidFill>
            </a:endParaRPr>
          </a:p>
        </p:txBody>
      </p:sp>
      <p:sp>
        <p:nvSpPr>
          <p:cNvPr id="13" name="L-Shape 12">
            <a:extLst>
              <a:ext uri="{FF2B5EF4-FFF2-40B4-BE49-F238E27FC236}">
                <a16:creationId xmlns:a16="http://schemas.microsoft.com/office/drawing/2014/main" id="{C3CD9875-0A2E-4F4D-ACB7-87DD98EED9D0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11058438" y="5819525"/>
            <a:ext cx="625971" cy="61419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tx2"/>
          </a:solidFill>
          <a:ln w="28575">
            <a:solidFill>
              <a:schemeClr val="tx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2"/>
              </a:solidFill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BDA3A4D-2561-4EEB-8787-E1A65256575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6245" y="668595"/>
            <a:ext cx="4646651" cy="4198373"/>
          </a:xfrm>
          <a:prstGeom prst="snip2DiagRect">
            <a:avLst>
              <a:gd name="adj1" fmla="val 0"/>
              <a:gd name="adj2" fmla="val 10300"/>
            </a:avLst>
          </a:prstGeom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BB32A6B-92AA-4208-9120-FFC166CE75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0275" y="5352418"/>
            <a:ext cx="5148000" cy="900000"/>
          </a:xfrm>
          <a:solidFill>
            <a:schemeClr val="bg2"/>
          </a:solidFill>
          <a:effectLst>
            <a:innerShdw blurRad="114300">
              <a:prstClr val="black">
                <a:alpha val="34000"/>
              </a:prstClr>
            </a:innerShdw>
          </a:effectLst>
        </p:spPr>
        <p:txBody>
          <a:bodyPr anchor="ctr" anchorCtr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3"/>
                </a:solidFill>
              </a:defRPr>
            </a:lvl1pPr>
            <a:lvl2pPr marL="530352" indent="0" algn="ctr">
              <a:buFont typeface="Arial" panose="020B0604020202020204" pitchFamily="34" charset="0"/>
              <a:buNone/>
              <a:defRPr sz="1800">
                <a:solidFill>
                  <a:schemeClr val="accent3"/>
                </a:solidFill>
              </a:defRPr>
            </a:lvl2pPr>
            <a:lvl3pPr marL="987552" indent="0" algn="ctr">
              <a:buFont typeface="Arial" panose="020B0604020202020204" pitchFamily="34" charset="0"/>
              <a:buNone/>
              <a:defRPr sz="1600">
                <a:solidFill>
                  <a:schemeClr val="accent3"/>
                </a:solidFill>
              </a:defRPr>
            </a:lvl3pPr>
            <a:lvl4pPr marL="1444752" indent="0" algn="ctr">
              <a:buFont typeface="Arial" panose="020B0604020202020204" pitchFamily="34" charset="0"/>
              <a:buNone/>
              <a:defRPr sz="1600">
                <a:solidFill>
                  <a:schemeClr val="accent3"/>
                </a:solidFill>
              </a:defRPr>
            </a:lvl4pPr>
            <a:lvl5pPr marL="1901952" indent="0" algn="ctr">
              <a:buFont typeface="Arial" panose="020B0604020202020204" pitchFamily="34" charset="0"/>
              <a:buNone/>
              <a:defRPr sz="14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" name="L-Shape 19">
            <a:extLst>
              <a:ext uri="{FF2B5EF4-FFF2-40B4-BE49-F238E27FC236}">
                <a16:creationId xmlns:a16="http://schemas.microsoft.com/office/drawing/2014/main" id="{CC096F9F-3AD4-4FC8-823F-DBD962E2E1C6}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11021316" y="361496"/>
            <a:ext cx="625971" cy="61419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tx2"/>
          </a:solidFill>
          <a:ln w="28575">
            <a:solidFill>
              <a:schemeClr val="tx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2"/>
              </a:solidFill>
            </a:endParaRPr>
          </a:p>
        </p:txBody>
      </p:sp>
      <p:sp>
        <p:nvSpPr>
          <p:cNvPr id="21" name="L-Shape 20">
            <a:extLst>
              <a:ext uri="{FF2B5EF4-FFF2-40B4-BE49-F238E27FC236}">
                <a16:creationId xmlns:a16="http://schemas.microsoft.com/office/drawing/2014/main" id="{9CFFEAD0-9992-49A8-A068-3357E08CD7C0}"/>
              </a:ext>
            </a:extLst>
          </p:cNvPr>
          <p:cNvSpPr>
            <a:spLocks noChangeAspect="1"/>
          </p:cNvSpPr>
          <p:nvPr userDrawn="1"/>
        </p:nvSpPr>
        <p:spPr>
          <a:xfrm>
            <a:off x="6865431" y="5819524"/>
            <a:ext cx="625971" cy="61419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tx2"/>
          </a:solidFill>
          <a:ln w="28575">
            <a:solidFill>
              <a:schemeClr val="tx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2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470145D-417E-4648-AB08-0A7974A629E0}"/>
              </a:ext>
            </a:extLst>
          </p:cNvPr>
          <p:cNvCxnSpPr/>
          <p:nvPr userDrawn="1"/>
        </p:nvCxnSpPr>
        <p:spPr>
          <a:xfrm>
            <a:off x="7118556" y="1789472"/>
            <a:ext cx="4284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2821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-1" y="376"/>
            <a:ext cx="6234898" cy="68576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: Diagonal Corners Snipped 10">
            <a:extLst>
              <a:ext uri="{FF2B5EF4-FFF2-40B4-BE49-F238E27FC236}">
                <a16:creationId xmlns:a16="http://schemas.microsoft.com/office/drawing/2014/main" id="{836AFDEB-3C72-49E0-9B45-DC9EFBA6587F}"/>
              </a:ext>
            </a:extLst>
          </p:cNvPr>
          <p:cNvSpPr/>
          <p:nvPr userDrawn="1"/>
        </p:nvSpPr>
        <p:spPr bwMode="white">
          <a:xfrm>
            <a:off x="507591" y="409286"/>
            <a:ext cx="5270049" cy="5945780"/>
          </a:xfrm>
          <a:prstGeom prst="snip2DiagRect">
            <a:avLst>
              <a:gd name="adj1" fmla="val 0"/>
              <a:gd name="adj2" fmla="val 10697"/>
            </a:avLst>
          </a:pr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30776" y="477366"/>
            <a:ext cx="4644000" cy="1341602"/>
          </a:xfrm>
        </p:spPr>
        <p:txBody>
          <a:bodyPr anchor="ctr" anchorCtr="0">
            <a:normAutofit/>
          </a:bodyPr>
          <a:lstStyle>
            <a:lvl1pPr algn="ctr"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0775" y="1966451"/>
            <a:ext cx="4644001" cy="4388615"/>
          </a:xfr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07591" y="6453386"/>
            <a:ext cx="1204572" cy="404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77EF04-6424-4B70-94D1-FC932CBBDD9B}" type="datetimeFigureOut">
              <a:rPr lang="en-US" noProof="0" smtClean="0"/>
              <a:pPr/>
              <a:t>4/20/2020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0396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Add a footer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38049E5-7B53-4E85-8972-7D6C4BCE5BB9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6234897" y="-376"/>
            <a:ext cx="144000" cy="687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L-Shape 11">
            <a:extLst>
              <a:ext uri="{FF2B5EF4-FFF2-40B4-BE49-F238E27FC236}">
                <a16:creationId xmlns:a16="http://schemas.microsoft.com/office/drawing/2014/main" id="{26A5AA85-E28D-4647-B000-742C83A8047D}"/>
              </a:ext>
            </a:extLst>
          </p:cNvPr>
          <p:cNvSpPr>
            <a:spLocks noChangeAspect="1"/>
          </p:cNvSpPr>
          <p:nvPr userDrawn="1"/>
        </p:nvSpPr>
        <p:spPr>
          <a:xfrm flipV="1">
            <a:off x="6845770" y="372071"/>
            <a:ext cx="625971" cy="61419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tx2"/>
          </a:solidFill>
          <a:ln w="28575">
            <a:solidFill>
              <a:schemeClr val="tx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2"/>
              </a:solidFill>
            </a:endParaRPr>
          </a:p>
        </p:txBody>
      </p:sp>
      <p:sp>
        <p:nvSpPr>
          <p:cNvPr id="13" name="L-Shape 12">
            <a:extLst>
              <a:ext uri="{FF2B5EF4-FFF2-40B4-BE49-F238E27FC236}">
                <a16:creationId xmlns:a16="http://schemas.microsoft.com/office/drawing/2014/main" id="{C3CD9875-0A2E-4F4D-ACB7-87DD98EED9D0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11058438" y="5819525"/>
            <a:ext cx="625971" cy="61419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tx2"/>
          </a:solidFill>
          <a:ln w="28575">
            <a:solidFill>
              <a:schemeClr val="tx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2"/>
              </a:solidFill>
            </a:endParaRP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D57F3340-8A42-40F0-BF5B-EEF6E3E88E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06246" y="668595"/>
            <a:ext cx="4646651" cy="5383413"/>
          </a:xfrm>
          <a:custGeom>
            <a:avLst/>
            <a:gdLst>
              <a:gd name="connsiteX0" fmla="*/ 0 w 4646651"/>
              <a:gd name="connsiteY0" fmla="*/ 0 h 5383413"/>
              <a:gd name="connsiteX1" fmla="*/ 4168046 w 4646651"/>
              <a:gd name="connsiteY1" fmla="*/ 0 h 5383413"/>
              <a:gd name="connsiteX2" fmla="*/ 4646651 w 4646651"/>
              <a:gd name="connsiteY2" fmla="*/ 478605 h 5383413"/>
              <a:gd name="connsiteX3" fmla="*/ 4646651 w 4646651"/>
              <a:gd name="connsiteY3" fmla="*/ 5383413 h 5383413"/>
              <a:gd name="connsiteX4" fmla="*/ 478605 w 4646651"/>
              <a:gd name="connsiteY4" fmla="*/ 5383413 h 5383413"/>
              <a:gd name="connsiteX5" fmla="*/ 0 w 4646651"/>
              <a:gd name="connsiteY5" fmla="*/ 4904808 h 5383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6651" h="5383413">
                <a:moveTo>
                  <a:pt x="0" y="0"/>
                </a:moveTo>
                <a:lnTo>
                  <a:pt x="4168046" y="0"/>
                </a:lnTo>
                <a:lnTo>
                  <a:pt x="4646651" y="478605"/>
                </a:lnTo>
                <a:lnTo>
                  <a:pt x="4646651" y="5383413"/>
                </a:lnTo>
                <a:lnTo>
                  <a:pt x="478605" y="5383413"/>
                </a:lnTo>
                <a:lnTo>
                  <a:pt x="0" y="4904808"/>
                </a:lnTo>
                <a:close/>
              </a:path>
            </a:pathLst>
          </a:custGeom>
          <a:ln w="57150">
            <a:solidFill>
              <a:schemeClr val="bg1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0" name="L-Shape 19">
            <a:extLst>
              <a:ext uri="{FF2B5EF4-FFF2-40B4-BE49-F238E27FC236}">
                <a16:creationId xmlns:a16="http://schemas.microsoft.com/office/drawing/2014/main" id="{CC096F9F-3AD4-4FC8-823F-DBD962E2E1C6}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11021316" y="361496"/>
            <a:ext cx="625971" cy="61419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tx2"/>
          </a:solidFill>
          <a:ln w="28575">
            <a:solidFill>
              <a:schemeClr val="tx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2"/>
              </a:solidFill>
            </a:endParaRPr>
          </a:p>
        </p:txBody>
      </p:sp>
      <p:sp>
        <p:nvSpPr>
          <p:cNvPr id="21" name="L-Shape 20">
            <a:extLst>
              <a:ext uri="{FF2B5EF4-FFF2-40B4-BE49-F238E27FC236}">
                <a16:creationId xmlns:a16="http://schemas.microsoft.com/office/drawing/2014/main" id="{9CFFEAD0-9992-49A8-A068-3357E08CD7C0}"/>
              </a:ext>
            </a:extLst>
          </p:cNvPr>
          <p:cNvSpPr>
            <a:spLocks noChangeAspect="1"/>
          </p:cNvSpPr>
          <p:nvPr userDrawn="1"/>
        </p:nvSpPr>
        <p:spPr>
          <a:xfrm>
            <a:off x="6865431" y="5819524"/>
            <a:ext cx="625971" cy="61419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tx2"/>
          </a:solidFill>
          <a:ln w="28575">
            <a:solidFill>
              <a:schemeClr val="tx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2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470145D-417E-4648-AB08-0A7974A629E0}"/>
              </a:ext>
            </a:extLst>
          </p:cNvPr>
          <p:cNvCxnSpPr/>
          <p:nvPr userDrawn="1"/>
        </p:nvCxnSpPr>
        <p:spPr>
          <a:xfrm>
            <a:off x="7118556" y="1789472"/>
            <a:ext cx="4284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5789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blackWhite">
      <p:bgPr>
        <a:gradFill flip="none" rotWithShape="1">
          <a:gsLst>
            <a:gs pos="0">
              <a:schemeClr val="bg2">
                <a:lumMod val="50000"/>
              </a:schemeClr>
            </a:gs>
            <a:gs pos="33000">
              <a:schemeClr val="bg2"/>
            </a:gs>
            <a:gs pos="66000">
              <a:schemeClr val="bg2">
                <a:lumMod val="75000"/>
              </a:schemeClr>
            </a:gs>
            <a:gs pos="97000">
              <a:schemeClr val="bg2">
                <a:lumMod val="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none" baseline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B77EF04-6424-4B70-94D1-FC932CBBDD9B}" type="datetimeFigureOut">
              <a:rPr lang="en-US" noProof="0" smtClean="0"/>
              <a:t>4/20/2020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Add a footer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38049E5-7B53-4E85-8972-7D6C4BCE5BB9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L-Shape 8">
            <a:extLst>
              <a:ext uri="{FF2B5EF4-FFF2-40B4-BE49-F238E27FC236}">
                <a16:creationId xmlns:a16="http://schemas.microsoft.com/office/drawing/2014/main" id="{BF5B4C6D-2825-4690-8D32-39CBF5E0F7E6}"/>
              </a:ext>
            </a:extLst>
          </p:cNvPr>
          <p:cNvSpPr/>
          <p:nvPr userDrawn="1"/>
        </p:nvSpPr>
        <p:spPr>
          <a:xfrm rot="10800000" flipV="1">
            <a:off x="8532326" y="1820272"/>
            <a:ext cx="2772000" cy="4158497"/>
          </a:xfrm>
          <a:prstGeom prst="corner">
            <a:avLst>
              <a:gd name="adj1" fmla="val 7397"/>
              <a:gd name="adj2" fmla="val 7750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L-Shape 7">
            <a:extLst>
              <a:ext uri="{FF2B5EF4-FFF2-40B4-BE49-F238E27FC236}">
                <a16:creationId xmlns:a16="http://schemas.microsoft.com/office/drawing/2014/main" id="{DFD43940-6D78-4E75-BDB6-8792768BB894}"/>
              </a:ext>
            </a:extLst>
          </p:cNvPr>
          <p:cNvSpPr/>
          <p:nvPr userDrawn="1"/>
        </p:nvSpPr>
        <p:spPr>
          <a:xfrm flipH="1">
            <a:off x="8286318" y="1685652"/>
            <a:ext cx="3152309" cy="4408489"/>
          </a:xfrm>
          <a:prstGeom prst="corner">
            <a:avLst>
              <a:gd name="adj1" fmla="val 5837"/>
              <a:gd name="adj2" fmla="val 6502"/>
            </a:avLst>
          </a:prstGeom>
          <a:solidFill>
            <a:srgbClr val="EFEDE3"/>
          </a:solidFill>
          <a:ln>
            <a:solidFill>
              <a:srgbClr val="EFEDE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592144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EF04-6424-4B70-94D1-FC932CBBDD9B}" type="datetimeFigureOut">
              <a:rPr lang="en-US" noProof="0" smtClean="0"/>
              <a:t>4/20/2020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049E5-7B53-4E85-8972-7D6C4BCE5BB9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68850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Side bar">
            <a:extLst>
              <a:ext uri="{FF2B5EF4-FFF2-40B4-BE49-F238E27FC236}">
                <a16:creationId xmlns:a16="http://schemas.microsoft.com/office/drawing/2014/main" id="{FFA7AFEF-D97A-4A94-A884-7F95E91332B7}"/>
              </a:ext>
            </a:extLst>
          </p:cNvPr>
          <p:cNvSpPr/>
          <p:nvPr userDrawn="1"/>
        </p:nvSpPr>
        <p:spPr>
          <a:xfrm>
            <a:off x="622095" y="0"/>
            <a:ext cx="144000" cy="687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3B77EF04-6424-4B70-94D1-FC932CBBDD9B}" type="datetimeFigureOut">
              <a:rPr lang="en-US" noProof="0" smtClean="0"/>
              <a:t>4/20/2020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Add a footer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B38049E5-7B53-4E85-8972-7D6C4BCE5BB9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56303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0" r:id="rId2"/>
    <p:sldLayoutId id="2147483662" r:id="rId3"/>
    <p:sldLayoutId id="2147483668" r:id="rId4"/>
    <p:sldLayoutId id="2147483671" r:id="rId5"/>
    <p:sldLayoutId id="2147483669" r:id="rId6"/>
    <p:sldLayoutId id="2147483672" r:id="rId7"/>
    <p:sldLayoutId id="2147483663" r:id="rId8"/>
    <p:sldLayoutId id="2147483664" r:id="rId9"/>
    <p:sldLayoutId id="2147483665" r:id="rId10"/>
    <p:sldLayoutId id="2147483666" r:id="rId11"/>
    <p:sldLayoutId id="2147483673" r:id="rId12"/>
    <p:sldLayoutId id="2147483667" r:id="rId13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Arial" panose="020B0604020202020204" pitchFamily="34" charset="0"/>
        <a:buChar char="•"/>
        <a:defRPr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873252" indent="-342900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Arial" panose="020B0604020202020204" pitchFamily="34" charset="0"/>
        <a:buChar char="•"/>
        <a:defRPr sz="24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30452" indent="-342900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Arial" panose="020B0604020202020204" pitchFamily="34" charset="0"/>
        <a:buChar char="•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787652" indent="-342900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Arial" panose="020B0604020202020204" pitchFamily="34" charset="0"/>
        <a:buChar char="•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187702" indent="-285750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Arial" panose="020B0604020202020204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889FE-7B85-40C7-8441-909223A9B3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Nationalism and Unification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7DC842-2DF4-46F3-AEC5-E38386DA68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Germany, Italy, and Austria-Hungary in the 1800s</a:t>
            </a:r>
          </a:p>
        </p:txBody>
      </p:sp>
    </p:spTree>
    <p:extLst>
      <p:ext uri="{BB962C8B-B14F-4D97-AF65-F5344CB8AC3E}">
        <p14:creationId xmlns:p14="http://schemas.microsoft.com/office/powerpoint/2010/main" val="2461678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EA90D-3116-44C9-A005-3C906795B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Franco-Prussian War (1870-1871)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42525-236D-49B9-9417-1817C5627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84671"/>
            <a:ext cx="10481094" cy="5218054"/>
          </a:xfrm>
        </p:spPr>
        <p:txBody>
          <a:bodyPr/>
          <a:lstStyle/>
          <a:p>
            <a:r>
              <a:rPr lang="en-US" sz="2300" dirty="0"/>
              <a:t>Bismarck sought to provoke a war with France in order to further unify Germany and annex Alsace and Lorraine. (two boarder regions)</a:t>
            </a:r>
          </a:p>
          <a:p>
            <a:pPr lvl="1"/>
            <a:r>
              <a:rPr lang="en-US" sz="2300" i="0" dirty="0"/>
              <a:t>Thus, Bismarck boasted that a French diplomat had been kicked out of Germany</a:t>
            </a:r>
          </a:p>
          <a:p>
            <a:r>
              <a:rPr lang="en-US" sz="2300" dirty="0"/>
              <a:t>An infuriated France declared war against Germany.</a:t>
            </a:r>
          </a:p>
          <a:p>
            <a:r>
              <a:rPr lang="en-US" sz="2300" dirty="0"/>
              <a:t>Bismarck used the war with France to bring the four remaining southern German states into the North German Confederation</a:t>
            </a:r>
          </a:p>
          <a:p>
            <a:r>
              <a:rPr lang="en-US" sz="2300" dirty="0"/>
              <a:t>Paris fell to the Germans in January, 1871: Napoleon III was captured.</a:t>
            </a:r>
          </a:p>
          <a:p>
            <a:r>
              <a:rPr lang="en-US" sz="2300" dirty="0"/>
              <a:t>Treaty of Frankfurt (May 1871): Alsace and Lorraine were ceded to Germany.</a:t>
            </a:r>
          </a:p>
          <a:p>
            <a:r>
              <a:rPr lang="en-US" sz="2300" dirty="0"/>
              <a:t>The German Empire was proclaimed on January 18, 1871 (Germany was now the most powerful nation in Europe).</a:t>
            </a:r>
          </a:p>
          <a:p>
            <a:r>
              <a:rPr lang="en-US" sz="2300" dirty="0"/>
              <a:t>This begins a long lasting animosity between the French and Germans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456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FFE2D-D9A4-4038-8988-D9F259CB1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3A95D-B0D3-4542-A4B7-1706292C90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0A3D9CCA-F209-4015-B515-31B14BE520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980"/>
            <a:ext cx="12192001" cy="59830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6CB2A75-FB3D-4D7D-9E51-7AA4EAE70251}"/>
              </a:ext>
            </a:extLst>
          </p:cNvPr>
          <p:cNvSpPr txBox="1"/>
          <p:nvPr/>
        </p:nvSpPr>
        <p:spPr>
          <a:xfrm>
            <a:off x="1015042" y="6056764"/>
            <a:ext cx="11176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third version of the proclamation of Prussian king Wilhelm I as German Emperor at Versailles, by Anton von Werner.  Wilhelm I is on the risers center and Otto von Bismarck is below in white. </a:t>
            </a:r>
          </a:p>
        </p:txBody>
      </p:sp>
    </p:spTree>
    <p:extLst>
      <p:ext uri="{BB962C8B-B14F-4D97-AF65-F5344CB8AC3E}">
        <p14:creationId xmlns:p14="http://schemas.microsoft.com/office/powerpoint/2010/main" val="780713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6B71C-47D0-4211-982D-AD42A06A1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E1581-4A8E-4EDA-9FD6-3482436FC0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C3B992-070C-4A15-BDC2-8344A42DBD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0198"/>
            <a:ext cx="12192000" cy="713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120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8E8B0-B234-4A90-8C6B-39B5661E1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Austro-Hungarian Empire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41A74-2B8A-4033-93E0-CB46C141F9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484671"/>
            <a:ext cx="10541479" cy="5373329"/>
          </a:xfrm>
        </p:spPr>
        <p:txBody>
          <a:bodyPr/>
          <a:lstStyle/>
          <a:p>
            <a:pPr lvl="0"/>
            <a:r>
              <a:rPr lang="en-US" sz="2300" dirty="0"/>
              <a:t>Austria’s defeat by Germany in 1866 weakened its grip on power and forced it to make a compromise and establish the so-called dual monarchy.</a:t>
            </a:r>
          </a:p>
          <a:p>
            <a:pPr lvl="0"/>
            <a:r>
              <a:rPr lang="en-US" sz="2300" i="1" dirty="0" err="1"/>
              <a:t>Ausgleich</a:t>
            </a:r>
            <a:r>
              <a:rPr lang="en-US" sz="2300" i="1" dirty="0"/>
              <a:t> </a:t>
            </a:r>
            <a:r>
              <a:rPr lang="en-US" sz="2300" dirty="0"/>
              <a:t>(or Compromise), 1867</a:t>
            </a:r>
          </a:p>
          <a:p>
            <a:pPr lvl="1"/>
            <a:r>
              <a:rPr lang="en-US" sz="2300" dirty="0"/>
              <a:t>Officially created the Austro-Hungarian Empire</a:t>
            </a:r>
          </a:p>
          <a:p>
            <a:pPr lvl="1"/>
            <a:r>
              <a:rPr lang="en-US" sz="2300" dirty="0"/>
              <a:t>Hungarians now had their own assembly, cabinet, and administrative system, and would support and participate with Austria in the Imperial army and in the Imperial gov’t.</a:t>
            </a:r>
          </a:p>
          <a:p>
            <a:pPr lvl="1"/>
            <a:r>
              <a:rPr lang="en-US" sz="2300" dirty="0"/>
              <a:t>Results </a:t>
            </a:r>
          </a:p>
          <a:p>
            <a:pPr lvl="2"/>
            <a:r>
              <a:rPr lang="en-US" sz="2300" dirty="0"/>
              <a:t>Austria assimilated the Hungarians (Magyars) and nullified them as a primary opposition group.</a:t>
            </a:r>
          </a:p>
          <a:p>
            <a:pPr lvl="2"/>
            <a:r>
              <a:rPr lang="en-US" sz="2300" dirty="0"/>
              <a:t>It also led to more efficient gov’t.</a:t>
            </a:r>
          </a:p>
          <a:p>
            <a:r>
              <a:rPr lang="en-US" sz="2300" dirty="0"/>
              <a:t>Along with the German Empire the Austro-Hungarian Empire created a large power block in central Europe.  This would have dire consequences in 1914. </a:t>
            </a:r>
          </a:p>
        </p:txBody>
      </p:sp>
    </p:spTree>
    <p:extLst>
      <p:ext uri="{BB962C8B-B14F-4D97-AF65-F5344CB8AC3E}">
        <p14:creationId xmlns:p14="http://schemas.microsoft.com/office/powerpoint/2010/main" val="2033422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054938-05F8-42D0-8FB4-74D8C51BE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20213"/>
          </a:xfrm>
        </p:spPr>
        <p:txBody>
          <a:bodyPr/>
          <a:lstStyle/>
          <a:p>
            <a:r>
              <a:rPr lang="en-US" sz="4400" dirty="0"/>
              <a:t>Reasons for Nationalism and Unification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B51AB30-24F6-4868-93F8-D6B4163FA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84671"/>
            <a:ext cx="10636370" cy="4847118"/>
          </a:xfrm>
        </p:spPr>
        <p:txBody>
          <a:bodyPr/>
          <a:lstStyle/>
          <a:p>
            <a:r>
              <a:rPr lang="en-US" dirty="0"/>
              <a:t>In the 1830s and in 1848 there had been a series of revolutions that occurred around Europe. </a:t>
            </a:r>
          </a:p>
          <a:p>
            <a:pPr lvl="1"/>
            <a:r>
              <a:rPr lang="en-US" dirty="0"/>
              <a:t>These revolutions had liberal aims that sought to change the long standing conservative policies adopted by many European Government following the defeat of Napoleon in 1815. </a:t>
            </a:r>
          </a:p>
          <a:p>
            <a:pPr lvl="1"/>
            <a:r>
              <a:rPr lang="en-US" dirty="0"/>
              <a:t>The revolutions of the 1830s and 1848 largely failed; however, their ideas would ultimately give rise to nationalistic and unification movements across central and southern Europe.</a:t>
            </a:r>
          </a:p>
          <a:p>
            <a:r>
              <a:rPr lang="en-US" dirty="0"/>
              <a:t>Nations also began to believe that they could benefit more from acting better independently from each other rather than collectively.</a:t>
            </a:r>
          </a:p>
          <a:p>
            <a:pPr lvl="1"/>
            <a:r>
              <a:rPr lang="en-US" dirty="0"/>
              <a:t>This is what know as nationalism </a:t>
            </a:r>
          </a:p>
          <a:p>
            <a:pPr lvl="1"/>
            <a:r>
              <a:rPr lang="en-US" dirty="0"/>
              <a:t>The Industrial Revolution and eventually imperialism fed into this idea </a:t>
            </a:r>
          </a:p>
        </p:txBody>
      </p:sp>
    </p:spTree>
    <p:extLst>
      <p:ext uri="{BB962C8B-B14F-4D97-AF65-F5344CB8AC3E}">
        <p14:creationId xmlns:p14="http://schemas.microsoft.com/office/powerpoint/2010/main" val="4111853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4D5E9BF-81ED-4E88-B974-106BB79A7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Italian Unification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F2D396F-B1DD-4FBB-8DDC-E4DA9FC16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484671"/>
            <a:ext cx="10410825" cy="5125679"/>
          </a:xfrm>
        </p:spPr>
        <p:txBody>
          <a:bodyPr/>
          <a:lstStyle/>
          <a:p>
            <a:r>
              <a:rPr lang="en-US" dirty="0"/>
              <a:t>After collapse of the Revolutions of 1848-49, the unification movement in Italy shifted to Sardinia-Piedmont region under King Victor Emmanuel, Count Cavour and Garibaldi.</a:t>
            </a:r>
          </a:p>
          <a:p>
            <a:r>
              <a:rPr lang="en-US" dirty="0"/>
              <a:t>Count Camillo </a:t>
            </a:r>
            <a:r>
              <a:rPr lang="en-US" dirty="0" err="1"/>
              <a:t>Benso</a:t>
            </a:r>
            <a:r>
              <a:rPr lang="en-US" dirty="0"/>
              <a:t> di Cavour (1810-1861) of Sardinia-Piedmont led the struggle for Italian unification.</a:t>
            </a:r>
          </a:p>
          <a:p>
            <a:pPr lvl="1"/>
            <a:r>
              <a:rPr lang="en-US" dirty="0"/>
              <a:t>He served as King Victor Emmanuel’s prime minister between 1852 and 1861.</a:t>
            </a:r>
          </a:p>
          <a:p>
            <a:pPr lvl="1"/>
            <a:r>
              <a:rPr lang="en-US" dirty="0"/>
              <a:t>He guided Sardinia-Piedmont into a liberal and economically viable state.</a:t>
            </a:r>
          </a:p>
          <a:p>
            <a:pPr lvl="1"/>
            <a:r>
              <a:rPr lang="en-US" dirty="0"/>
              <a:t>Molded after the French constitution of 1830</a:t>
            </a:r>
          </a:p>
          <a:p>
            <a:pPr lvl="1"/>
            <a:r>
              <a:rPr lang="en-US" dirty="0"/>
              <a:t>Cavour sought unity for the northern and central areas of Italy.</a:t>
            </a:r>
          </a:p>
          <a:p>
            <a:pPr lvl="2"/>
            <a:r>
              <a:rPr lang="en-US" dirty="0"/>
              <a:t>Obtained through war with Austria and negotiations with Napoleon III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169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E1FB1-5B08-43BB-892F-CDC6F5A53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E66E4-8690-4D9B-B971-1DE3F942F6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484670"/>
            <a:ext cx="10506975" cy="4812613"/>
          </a:xfrm>
        </p:spPr>
        <p:txBody>
          <a:bodyPr/>
          <a:lstStyle/>
          <a:p>
            <a:r>
              <a:rPr lang="en-US" sz="2300" dirty="0"/>
              <a:t>Giuseppe Garibaldi (1807-1882) liberated southern Italy and Sicily.</a:t>
            </a:r>
          </a:p>
          <a:p>
            <a:pPr lvl="1"/>
            <a:r>
              <a:rPr lang="en-US" sz="2300" dirty="0"/>
              <a:t>In May 1860, Garibaldi and his thousand Red Shirts landed in Sicily and extended the nationalist activity to southern Italy.</a:t>
            </a:r>
          </a:p>
          <a:p>
            <a:r>
              <a:rPr lang="en-US" sz="2300" dirty="0"/>
              <a:t>By September, Garibaldi took control of Naples and the Kingdom of the Two </a:t>
            </a:r>
            <a:r>
              <a:rPr lang="en-US" sz="2300" dirty="0" err="1"/>
              <a:t>Sicilies</a:t>
            </a:r>
            <a:r>
              <a:rPr lang="en-US" sz="2300" dirty="0"/>
              <a:t>.</a:t>
            </a:r>
          </a:p>
          <a:p>
            <a:pPr lvl="1"/>
            <a:r>
              <a:rPr lang="en-US" sz="2300" dirty="0"/>
              <a:t>Although Cavour distrusted Garibaldi, Victor Emmanuel II encouraged Garibaldi’s exploits in the south of Italy.</a:t>
            </a:r>
          </a:p>
          <a:p>
            <a:pPr lvl="1"/>
            <a:r>
              <a:rPr lang="en-US" sz="2300" dirty="0"/>
              <a:t>Garibaldi thus allowed his conquests to be absorbed into Sardinia-Piedmont</a:t>
            </a:r>
          </a:p>
          <a:p>
            <a:r>
              <a:rPr lang="en-US" sz="2300" dirty="0"/>
              <a:t>In February 1861, Victor Emmanuel was declared King of Italy and presided over an Italian Parliament which represented all of Italy except for Rome and Venice</a:t>
            </a:r>
          </a:p>
          <a:p>
            <a:pPr lvl="1"/>
            <a:r>
              <a:rPr lang="en-US" sz="2300" dirty="0"/>
              <a:t>Venice was added in 1866 and Rome in 1871 (Remember the Pope still ad strong influence over Rome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632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BB3F60AC-ADDC-4261-8F51-32A3C71F502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6181725" cy="6329680"/>
          </a:xfr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2AE7BE-647E-4DA1-A0E9-35BEE99A5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1725" y="0"/>
            <a:ext cx="6010275" cy="63296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646CD59-E4BD-4732-A1D6-E1E948D1C904}"/>
              </a:ext>
            </a:extLst>
          </p:cNvPr>
          <p:cNvSpPr txBox="1"/>
          <p:nvPr/>
        </p:nvSpPr>
        <p:spPr>
          <a:xfrm>
            <a:off x="843280" y="6410960"/>
            <a:ext cx="445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Camillo Cavour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F9DD05-9E66-47CB-B600-D0BDB8584F68}"/>
              </a:ext>
            </a:extLst>
          </p:cNvPr>
          <p:cNvSpPr txBox="1"/>
          <p:nvPr/>
        </p:nvSpPr>
        <p:spPr>
          <a:xfrm>
            <a:off x="6888480" y="6410960"/>
            <a:ext cx="4744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Giuseppe Garibaldi</a:t>
            </a:r>
          </a:p>
        </p:txBody>
      </p:sp>
    </p:spTree>
    <p:extLst>
      <p:ext uri="{BB962C8B-B14F-4D97-AF65-F5344CB8AC3E}">
        <p14:creationId xmlns:p14="http://schemas.microsoft.com/office/powerpoint/2010/main" val="369517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56F94-D35C-4033-B41D-4881D433621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7A0D24-1F1E-4CC6-8F3F-6D67E1084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08605" cy="68580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41AA36-DE6E-4203-A6CA-A9541D127A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72399" y="2285999"/>
            <a:ext cx="3847381" cy="3581401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King Victor Emanuel II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First king of a unified Italian State</a:t>
            </a:r>
          </a:p>
        </p:txBody>
      </p:sp>
    </p:spTree>
    <p:extLst>
      <p:ext uri="{BB962C8B-B14F-4D97-AF65-F5344CB8AC3E}">
        <p14:creationId xmlns:p14="http://schemas.microsoft.com/office/powerpoint/2010/main" val="13540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6E6C787-3A68-421C-8B13-5A5D998B1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German Unification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B90502-E17C-4559-8674-A2DD06035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84671"/>
            <a:ext cx="10394830" cy="5269812"/>
          </a:xfrm>
        </p:spPr>
        <p:txBody>
          <a:bodyPr/>
          <a:lstStyle/>
          <a:p>
            <a:r>
              <a:rPr lang="en-US" sz="2000" dirty="0"/>
              <a:t>German unification was primarily orchestrated by the Hohenzollern family (Dukes of Prussia)</a:t>
            </a:r>
          </a:p>
          <a:p>
            <a:r>
              <a:rPr lang="en-US" sz="2000" i="1" dirty="0"/>
              <a:t>“</a:t>
            </a:r>
            <a:r>
              <a:rPr lang="en-US" sz="2000" i="1" dirty="0" err="1"/>
              <a:t>Kleindeutsch</a:t>
            </a:r>
            <a:r>
              <a:rPr lang="en-US" sz="2000" dirty="0"/>
              <a:t> plan": The idea for a unified Germany </a:t>
            </a:r>
            <a:r>
              <a:rPr lang="en-US" sz="2000" i="1" dirty="0"/>
              <a:t>without</a:t>
            </a:r>
            <a:r>
              <a:rPr lang="en-US" sz="2000" dirty="0"/>
              <a:t> Austria was seen as the most practicable means of unification among various German states, particularly Prussia.</a:t>
            </a:r>
          </a:p>
          <a:p>
            <a:r>
              <a:rPr lang="en-US" sz="2000" dirty="0"/>
              <a:t>Otto von Bismarck (1810-1898) led the drive for a Prussian-based Hohenzollern Germany.</a:t>
            </a:r>
          </a:p>
          <a:p>
            <a:pPr lvl="1"/>
            <a:r>
              <a:rPr lang="en-US" sz="2000" dirty="0"/>
              <a:t>Junker (noble) background; obsessed with power</a:t>
            </a:r>
          </a:p>
          <a:p>
            <a:pPr lvl="1"/>
            <a:r>
              <a:rPr lang="en-US" sz="2000" dirty="0"/>
              <a:t>"Gap theory" gained Bismarck's favor with the king.</a:t>
            </a:r>
          </a:p>
          <a:p>
            <a:pPr lvl="2"/>
            <a:r>
              <a:rPr lang="en-US" dirty="0"/>
              <a:t>The idea that when Parliament and the Monarch cannot agree then the Monarch has the right to do as it sees fit.</a:t>
            </a:r>
          </a:p>
          <a:p>
            <a:pPr lvl="1"/>
            <a:r>
              <a:rPr lang="en-US" sz="2000" dirty="0"/>
              <a:t>Since the king had granted the constitution, Bismarck insisted he ignore liberals (middle class) in the legislature and follow his own judgment.</a:t>
            </a:r>
          </a:p>
          <a:p>
            <a:pPr lvl="2"/>
            <a:r>
              <a:rPr lang="en-US" dirty="0"/>
              <a:t>“The great questions of the day will not be decided by speeches and resolutions—that was the blunder of 1848 and 1849—but by blood and iron.”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352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2CBAA-45B0-4C58-A964-AE0135191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FAB79-3023-4AB2-9D44-1AC34769E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84671"/>
            <a:ext cx="10006642" cy="5183548"/>
          </a:xfrm>
        </p:spPr>
        <p:txBody>
          <a:bodyPr/>
          <a:lstStyle/>
          <a:p>
            <a:r>
              <a:rPr lang="en-US" dirty="0"/>
              <a:t>Between 1863 and 1866 Germany fought two wars with Denmark and Austria in order to gain territory</a:t>
            </a:r>
          </a:p>
          <a:p>
            <a:r>
              <a:rPr lang="en-US" dirty="0"/>
              <a:t>Much of Germany was unified after the1866 defeat of Austria </a:t>
            </a:r>
          </a:p>
          <a:p>
            <a:r>
              <a:rPr lang="en-US" dirty="0"/>
              <a:t>In 1867, the North German Confederation was established by Bismarck with Kaiser (emperor) Wilhelm I as president.</a:t>
            </a:r>
            <a:endParaRPr lang="en-US" sz="3600" dirty="0"/>
          </a:p>
          <a:p>
            <a:pPr lvl="1"/>
            <a:r>
              <a:rPr lang="en-US" dirty="0"/>
              <a:t>It included all the German states except Baden, Wurttemberg, Bavaria, and Saxony.</a:t>
            </a:r>
            <a:endParaRPr lang="en-US" sz="3600" dirty="0"/>
          </a:p>
          <a:p>
            <a:pPr lvl="1"/>
            <a:r>
              <a:rPr lang="en-US" dirty="0"/>
              <a:t>The parliament (Reichstag) consisted of two houses that shared power equally.</a:t>
            </a:r>
            <a:endParaRPr lang="en-US" sz="3600" dirty="0"/>
          </a:p>
          <a:p>
            <a:pPr lvl="2"/>
            <a:r>
              <a:rPr lang="en-US" dirty="0"/>
              <a:t>The upper house (</a:t>
            </a:r>
            <a:r>
              <a:rPr lang="en-US" dirty="0" err="1"/>
              <a:t>bundesrat</a:t>
            </a:r>
            <a:r>
              <a:rPr lang="en-US" dirty="0"/>
              <a:t>) included representatives from each state.</a:t>
            </a:r>
            <a:endParaRPr lang="en-US" sz="3000" dirty="0"/>
          </a:p>
          <a:p>
            <a:pPr lvl="2"/>
            <a:r>
              <a:rPr lang="en-US" dirty="0"/>
              <a:t>The lower house (bundestag) had representatives elected by universal male suffrage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63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6EEF3-D4FE-47D1-AFD7-5AEB57FAD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A vintage photo of a person&#10;&#10;Description automatically generated">
            <a:extLst>
              <a:ext uri="{FF2B5EF4-FFF2-40B4-BE49-F238E27FC236}">
                <a16:creationId xmlns:a16="http://schemas.microsoft.com/office/drawing/2014/main" id="{7DC56643-5135-4DE9-913C-B12B45EDAC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52563" y="-29201"/>
            <a:ext cx="6039437" cy="5896602"/>
          </a:xfrm>
        </p:spPr>
      </p:pic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C3D1EE29-86B5-464C-8AA5-EDD416CDA1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-12950"/>
            <a:ext cx="6152563" cy="588035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44DC596-FEFC-4CEF-87B2-A60FEC13562D}"/>
              </a:ext>
            </a:extLst>
          </p:cNvPr>
          <p:cNvSpPr txBox="1"/>
          <p:nvPr/>
        </p:nvSpPr>
        <p:spPr>
          <a:xfrm>
            <a:off x="923026" y="5952226"/>
            <a:ext cx="4727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Otto von Bismarck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8FC5D0-7115-4B1C-8D99-6F1E1CC329AD}"/>
              </a:ext>
            </a:extLst>
          </p:cNvPr>
          <p:cNvSpPr txBox="1"/>
          <p:nvPr/>
        </p:nvSpPr>
        <p:spPr>
          <a:xfrm>
            <a:off x="6541700" y="5952226"/>
            <a:ext cx="5460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Kaiser Wilhelm I </a:t>
            </a:r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CF6F37DE-8411-46BC-9AD2-299A719291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12950"/>
            <a:ext cx="6172200" cy="588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737991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Custom 9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22874644_Trading cards_AAS_v3" id="{4E496154-558D-4612-A753-0794614ED79B}" vid="{A8FAAD10-755F-4F52-9B7F-8A15476B6C2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06F44E19-6F9C-40C6-8F6B-82886B90190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70FA373-FC71-43C5-B962-D433940CCD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505DA89-9689-4EB7-83A3-32913C232C3C}">
  <ds:schemaRefs>
    <ds:schemaRef ds:uri="http://www.w3.org/XML/1998/namespace"/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16c05727-aa75-4e4a-9b5f-8a80a1165891"/>
    <ds:schemaRef ds:uri="71af3243-3dd4-4a8d-8c0d-dd76da1f02a5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923</Words>
  <Application>Microsoft Office PowerPoint</Application>
  <PresentationFormat>Widescreen</PresentationFormat>
  <Paragraphs>66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Franklin Gothic Book</vt:lpstr>
      <vt:lpstr>Impact</vt:lpstr>
      <vt:lpstr>Crop</vt:lpstr>
      <vt:lpstr>Nationalism and Unification</vt:lpstr>
      <vt:lpstr>Reasons for Nationalism and Unification </vt:lpstr>
      <vt:lpstr>Italian Unification </vt:lpstr>
      <vt:lpstr>PowerPoint Presentation</vt:lpstr>
      <vt:lpstr>PowerPoint Presentation</vt:lpstr>
      <vt:lpstr>PowerPoint Presentation</vt:lpstr>
      <vt:lpstr>German Unification </vt:lpstr>
      <vt:lpstr>PowerPoint Presentation</vt:lpstr>
      <vt:lpstr>PowerPoint Presentation</vt:lpstr>
      <vt:lpstr>Franco-Prussian War (1870-1871)</vt:lpstr>
      <vt:lpstr>PowerPoint Presentation</vt:lpstr>
      <vt:lpstr>PowerPoint Presentation</vt:lpstr>
      <vt:lpstr>The Austro-Hungarian Empire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2020-04-20T13:17:27Z</dcterms:created>
  <dcterms:modified xsi:type="dcterms:W3CDTF">2020-04-20T13:54:11Z</dcterms:modified>
</cp:coreProperties>
</file>