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0" autoAdjust="0"/>
    <p:restoredTop sz="94660"/>
  </p:normalViewPr>
  <p:slideViewPr>
    <p:cSldViewPr>
      <p:cViewPr varScale="1">
        <p:scale>
          <a:sx n="67" d="100"/>
          <a:sy n="67" d="100"/>
        </p:scale>
        <p:origin x="568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8/29/2019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8/29/2019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8/29/2019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8/29/2019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Medieval Europe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2" y="0"/>
            <a:ext cx="12192000" cy="6864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0"/>
            <a:ext cx="6747069" cy="686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9" y="0"/>
            <a:ext cx="12191131" cy="68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Urban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Agriculture: </a:t>
            </a:r>
          </a:p>
          <a:p>
            <a:pPr lvl="1"/>
            <a:r>
              <a:rPr lang="en-US" dirty="0"/>
              <a:t>Three-field system- a third of the farm land is left unplanted to regain fertility.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dirty="0"/>
              <a:t>Towns grow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dirty="0"/>
              <a:t>Education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dirty="0"/>
              <a:t>Literacy expands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dirty="0"/>
              <a:t>Cathedral schools- form in the 11th century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dirty="0"/>
              <a:t>Universities- form in the 13th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-18691"/>
            <a:ext cx="10360501" cy="1223963"/>
          </a:xfrm>
        </p:spPr>
        <p:txBody>
          <a:bodyPr/>
          <a:lstStyle/>
          <a:p>
            <a:r>
              <a:rPr lang="en-US" dirty="0"/>
              <a:t>Limited Government  and continued Conflicts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230" y="1676400"/>
            <a:ext cx="10360501" cy="4462272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1215, Magna Carta (Great Charter) (England)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King John recognizes supremacy of written law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Representative Bodies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England- 1265: Parliament- two houses : house of lords and house of commons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Monarchs continue to increase in power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Large conflicts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Hundred Years War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England vs France claims to the throne of France 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Crusades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4000" dirty="0"/>
              <a:t>Called for by Pope Urban II, 1095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4000" dirty="0"/>
              <a:t>Initial success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4000" dirty="0"/>
              <a:t>New contact with Islam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600" dirty="0"/>
              <a:t>Christian knights bring back new technology and ideas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09"/>
            <a:ext cx="12188825" cy="68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Originated in Central Asia</a:t>
            </a:r>
          </a:p>
          <a:p>
            <a:pPr lvl="1"/>
            <a:r>
              <a:rPr lang="en-US" dirty="0"/>
              <a:t>In Europe it arrived in Italy first (southern Europe) </a:t>
            </a:r>
          </a:p>
          <a:p>
            <a:r>
              <a:rPr lang="en-US" dirty="0"/>
              <a:t>Carried by the Oriental Rat Flea on the back of rats </a:t>
            </a:r>
          </a:p>
          <a:p>
            <a:r>
              <a:rPr lang="en-US" dirty="0"/>
              <a:t>Has a religious, economic, and social impact on European history</a:t>
            </a:r>
          </a:p>
          <a:p>
            <a:r>
              <a:rPr lang="en-US" dirty="0"/>
              <a:t>Carried east and west along the Silk Road by traders and Mongol Armies</a:t>
            </a:r>
          </a:p>
          <a:p>
            <a:r>
              <a:rPr lang="en-US" dirty="0"/>
              <a:t>1340s- disease had struck China, India, and Persia </a:t>
            </a:r>
          </a:p>
          <a:p>
            <a:r>
              <a:rPr lang="en-US" dirty="0"/>
              <a:t>Many felt that the diseases was a punishment from God</a:t>
            </a:r>
          </a:p>
          <a:p>
            <a:pPr lvl="1"/>
            <a:r>
              <a:rPr lang="en-US" dirty="0"/>
              <a:t>Caused religious fanaticism to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5303520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/>
              <a:t>Pneumonic 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Attacked the Lungs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Caused fierce coughing &amp; sneezing fits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Chest pain, Bloody sputum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Septicemic 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Rarest and Deadliest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Traveled thru bloodstream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Black spots beneath skin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Victims choked on own blood, Excruciating Pain!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dirty="0"/>
              <a:t>Bubonic 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Most Common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Egg-sized swellings (buboes)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Neck, armpits, groin (dark blisters)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Headaches, Weakness, Nausea/Vomiting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Severe Fever and Delirium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Plague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People persecuted heretics to try to please god.</a:t>
            </a:r>
          </a:p>
          <a:p>
            <a:pPr lvl="1"/>
            <a:r>
              <a:rPr lang="en-US" sz="2800" dirty="0"/>
              <a:t>Jews, Friars, Foreigners, Pilgrims, Beggars, Lepers</a:t>
            </a:r>
          </a:p>
          <a:p>
            <a:r>
              <a:rPr lang="en-US" sz="3200" dirty="0"/>
              <a:t>Between 75 and 200 million people died in Europe and Asia</a:t>
            </a:r>
          </a:p>
          <a:p>
            <a:r>
              <a:rPr lang="en-US" sz="3200" dirty="0"/>
              <a:t>Estimated that between 25%-60% of Europe’s total population was killed</a:t>
            </a:r>
          </a:p>
          <a:p>
            <a:r>
              <a:rPr lang="en-US" sz="3200" dirty="0"/>
              <a:t>The loss of life caused labor shortages throughout Europe</a:t>
            </a:r>
          </a:p>
          <a:p>
            <a:pPr lvl="1"/>
            <a:r>
              <a:rPr lang="en-US" sz="2800" dirty="0"/>
              <a:t>Ends the feudal system </a:t>
            </a:r>
          </a:p>
          <a:p>
            <a:r>
              <a:rPr lang="en-US" sz="3200" dirty="0"/>
              <a:t>By the 1350s the worst epidemic had run its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68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0"/>
            <a:ext cx="5791200" cy="6908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28755"/>
            <a:ext cx="12188827" cy="688656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9" y="-6503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Nursery Rhyme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Ring-a-round the </a:t>
            </a:r>
            <a:r>
              <a:rPr lang="en-US" sz="4000" dirty="0" err="1"/>
              <a:t>rosie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dirty="0"/>
              <a:t>A pocket full of posies,</a:t>
            </a:r>
            <a:br>
              <a:rPr lang="en-US" sz="4000" dirty="0"/>
            </a:br>
            <a:r>
              <a:rPr lang="en-US" sz="4000" dirty="0"/>
              <a:t>Ashes! Ashes!</a:t>
            </a:r>
          </a:p>
          <a:p>
            <a:pPr marL="0" indent="0" algn="ctr">
              <a:buNone/>
            </a:pPr>
            <a:r>
              <a:rPr lang="en-US" sz="4000" dirty="0"/>
              <a:t>    We all fall down</a:t>
            </a:r>
          </a:p>
          <a:p>
            <a:r>
              <a:rPr lang="en-US" sz="4000" dirty="0"/>
              <a:t>Does this nursery rhyme have a darker meaning than a happy children's song</a:t>
            </a:r>
          </a:p>
        </p:txBody>
      </p:sp>
    </p:spTree>
    <p:extLst>
      <p:ext uri="{BB962C8B-B14F-4D97-AF65-F5344CB8AC3E}">
        <p14:creationId xmlns:p14="http://schemas.microsoft.com/office/powerpoint/2010/main" val="8707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period began after the collapse of the Western Roman Empire</a:t>
            </a:r>
          </a:p>
          <a:p>
            <a:r>
              <a:rPr lang="en-US" sz="3200" dirty="0"/>
              <a:t>Also known as the dark ages</a:t>
            </a:r>
          </a:p>
          <a:p>
            <a:r>
              <a:rPr lang="en-US" sz="3200" dirty="0"/>
              <a:t>The population declined and became more rural </a:t>
            </a:r>
          </a:p>
          <a:p>
            <a:r>
              <a:rPr lang="en-US" sz="3200" dirty="0"/>
              <a:t>The center of learning shifted to the Middle East and the Islamic world</a:t>
            </a:r>
          </a:p>
          <a:p>
            <a:pPr lvl="1"/>
            <a:r>
              <a:rPr lang="en-US" sz="2800" dirty="0"/>
              <a:t>In Europe only the priests, monks, and some of the noble class could read and write </a:t>
            </a:r>
          </a:p>
        </p:txBody>
      </p:sp>
    </p:spTree>
    <p:extLst>
      <p:ext uri="{BB962C8B-B14F-4D97-AF65-F5344CB8AC3E}">
        <p14:creationId xmlns:p14="http://schemas.microsoft.com/office/powerpoint/2010/main" val="28335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Church: Political and Spiritual Power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Popes follow Roman organization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Monasticism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Benedict of </a:t>
            </a:r>
            <a:r>
              <a:rPr lang="en-US" altLang="en-US" sz="2800" dirty="0" err="1"/>
              <a:t>Nursia</a:t>
            </a:r>
            <a:endParaRPr lang="en-US" altLang="en-US" sz="2800" dirty="0"/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Benedictine rule- promoted Christian unity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Spiritual functions- </a:t>
            </a:r>
            <a:r>
              <a:rPr lang="en-US" altLang="en-US" dirty="0"/>
              <a:t>Holiness, Network, Pilgrimage centers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Secular functions- </a:t>
            </a:r>
            <a:r>
              <a:rPr lang="en-US" altLang="en-US" dirty="0"/>
              <a:t>Education, Large estates, Shelter travelers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Universities- form in the 13th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15" y="0"/>
            <a:ext cx="7504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Martel and Charlemagne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Charles Martel and the Franks stopped the spread of the Islam into northern Europe </a:t>
            </a:r>
          </a:p>
          <a:p>
            <a:r>
              <a:rPr lang="en-US" dirty="0"/>
              <a:t>Battle of Tours in 732 </a:t>
            </a:r>
          </a:p>
          <a:p>
            <a:r>
              <a:rPr lang="en-US" dirty="0"/>
              <a:t>Charles the Great (Charlemagne) </a:t>
            </a:r>
          </a:p>
          <a:p>
            <a:r>
              <a:rPr lang="en-US" dirty="0"/>
              <a:t>800- crowned emperor</a:t>
            </a:r>
          </a:p>
          <a:p>
            <a:r>
              <a:rPr lang="en-US" dirty="0"/>
              <a:t>Copied roman </a:t>
            </a:r>
            <a:r>
              <a:rPr lang="en-US" dirty="0" err="1"/>
              <a:t>centeral</a:t>
            </a:r>
            <a:r>
              <a:rPr lang="en-US" dirty="0"/>
              <a:t> administration </a:t>
            </a:r>
          </a:p>
          <a:p>
            <a:r>
              <a:rPr lang="en-US" dirty="0"/>
              <a:t>After his dearth in 814 his empire </a:t>
            </a:r>
            <a:r>
              <a:rPr lang="en-US" dirty="0" err="1"/>
              <a:t>frgaments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16" y="-6537"/>
            <a:ext cx="7471316" cy="6864537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8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5" y="12841"/>
            <a:ext cx="8184995" cy="6865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1"/>
            <a:ext cx="12342813" cy="6874425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Empire Emerges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Hole Roman Empire </a:t>
            </a:r>
          </a:p>
          <a:p>
            <a:r>
              <a:rPr lang="en-US" dirty="0"/>
              <a:t>962-1806 </a:t>
            </a:r>
          </a:p>
          <a:p>
            <a:r>
              <a:rPr lang="en-US" dirty="0"/>
              <a:t>Ruled over Germany and most of northern Italy </a:t>
            </a:r>
          </a:p>
        </p:txBody>
      </p:sp>
    </p:spTree>
    <p:extLst>
      <p:ext uri="{BB962C8B-B14F-4D97-AF65-F5344CB8AC3E}">
        <p14:creationId xmlns:p14="http://schemas.microsoft.com/office/powerpoint/2010/main" val="1118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" y="-68799"/>
            <a:ext cx="12201529" cy="69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Feudalism emerges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Feudalism emerges as a new political system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Relationships created between lord and vassal 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altLang="en-US" sz="28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William the Conqueror (from Normandy)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1066- Norman conquest of England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Introduces centralized government to England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Established sheriffs and courts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75</TotalTime>
  <Words>540</Words>
  <Application>Microsoft Office PowerPoint</Application>
  <PresentationFormat>Custom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Tech 16x9</vt:lpstr>
      <vt:lpstr>Medieval Europe </vt:lpstr>
      <vt:lpstr>Introduction </vt:lpstr>
      <vt:lpstr>The Church: Political and Spiritual Power </vt:lpstr>
      <vt:lpstr>PowerPoint Presentation</vt:lpstr>
      <vt:lpstr>Charles Martel and Charlemagne </vt:lpstr>
      <vt:lpstr>PowerPoint Presentation</vt:lpstr>
      <vt:lpstr>A New Empire Emerges </vt:lpstr>
      <vt:lpstr>PowerPoint Presentation</vt:lpstr>
      <vt:lpstr>Feudalism emerges </vt:lpstr>
      <vt:lpstr>PowerPoint Presentation</vt:lpstr>
      <vt:lpstr>Economic and Urban growth </vt:lpstr>
      <vt:lpstr>Limited Government  and continued Conflicts </vt:lpstr>
      <vt:lpstr>The Crusades </vt:lpstr>
      <vt:lpstr>PowerPoint Presentation</vt:lpstr>
      <vt:lpstr>The Plague </vt:lpstr>
      <vt:lpstr>3 Types</vt:lpstr>
      <vt:lpstr>Results of the Plague </vt:lpstr>
      <vt:lpstr>PowerPoint Presentation</vt:lpstr>
      <vt:lpstr>Nursery Rhyme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Europe</dc:title>
  <dc:creator>Phillip Thurmond</dc:creator>
  <cp:lastModifiedBy>Phillip Thurmond</cp:lastModifiedBy>
  <cp:revision>5</cp:revision>
  <dcterms:created xsi:type="dcterms:W3CDTF">2018-09-07T15:04:39Z</dcterms:created>
  <dcterms:modified xsi:type="dcterms:W3CDTF">2019-08-29T14:50:51Z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