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Japan’s Reunification and first Challenge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1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494" y="1045029"/>
            <a:ext cx="9965094" cy="5812971"/>
          </a:xfrm>
        </p:spPr>
        <p:txBody>
          <a:bodyPr/>
          <a:lstStyle/>
          <a:p>
            <a:r>
              <a:rPr lang="en-US" sz="3200" dirty="0"/>
              <a:t>By 1640, only the Dutch (Netherlands) and the Chinese were allowed to visit the island </a:t>
            </a:r>
            <a:r>
              <a:rPr lang="en-US" sz="3200" dirty="0" err="1"/>
              <a:t>Deshima</a:t>
            </a:r>
            <a:endParaRPr lang="en-US" sz="3200" dirty="0"/>
          </a:p>
          <a:p>
            <a:r>
              <a:rPr lang="en-US" sz="3200" dirty="0"/>
              <a:t>By mid 17</a:t>
            </a:r>
            <a:r>
              <a:rPr lang="en-US" sz="3200" baseline="30000" dirty="0"/>
              <a:t>th</a:t>
            </a:r>
            <a:r>
              <a:rPr lang="en-US" sz="3200" dirty="0"/>
              <a:t> century Japan was completely isolated</a:t>
            </a:r>
          </a:p>
          <a:p>
            <a:r>
              <a:rPr lang="en-US" sz="3200" dirty="0"/>
              <a:t>Neo-Confucian revival replaced by the school of National Learning</a:t>
            </a:r>
          </a:p>
          <a:p>
            <a:pPr lvl="1"/>
            <a:r>
              <a:rPr lang="en-US" sz="2800" dirty="0"/>
              <a:t>Emphasizes Japan’s unique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79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7A55-DA58-4B92-BFBD-9D50F14A8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633635"/>
            <a:ext cx="8911687" cy="1280890"/>
          </a:xfrm>
        </p:spPr>
        <p:txBody>
          <a:bodyPr/>
          <a:lstStyle/>
          <a:p>
            <a:r>
              <a:rPr lang="en-US" dirty="0"/>
              <a:t>Japanese Culture Endures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127B8-2664-4303-8D7B-020480008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040"/>
            <a:ext cx="9040813" cy="4505325"/>
          </a:xfrm>
        </p:spPr>
        <p:txBody>
          <a:bodyPr>
            <a:normAutofit/>
          </a:bodyPr>
          <a:lstStyle/>
          <a:p>
            <a:r>
              <a:rPr lang="en-US" sz="2400" dirty="0"/>
              <a:t>During the civil war periods and through limited European interactions Japanese culture continued to remain strong. </a:t>
            </a:r>
          </a:p>
          <a:p>
            <a:r>
              <a:rPr lang="en-US" sz="2400" dirty="0"/>
              <a:t>Shintoism continued to be the dominate religion practiced </a:t>
            </a:r>
          </a:p>
          <a:p>
            <a:r>
              <a:rPr lang="en-US" sz="2400" dirty="0"/>
              <a:t>Haiku became the favorite style of poetry </a:t>
            </a:r>
          </a:p>
          <a:p>
            <a:r>
              <a:rPr lang="en-US" sz="2400" dirty="0"/>
              <a:t>Kabuki theaters helped to entertain the people by using elaborate dace and costume</a:t>
            </a:r>
          </a:p>
          <a:p>
            <a:r>
              <a:rPr lang="en-US" sz="2400" dirty="0"/>
              <a:t>The samurai code of Bushido remained the foundation of the warrior class</a:t>
            </a:r>
          </a:p>
        </p:txBody>
      </p:sp>
    </p:spTree>
    <p:extLst>
      <p:ext uri="{BB962C8B-B14F-4D97-AF65-F5344CB8AC3E}">
        <p14:creationId xmlns:p14="http://schemas.microsoft.com/office/powerpoint/2010/main" val="146273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/>
              <a:t>Since the mid-15</a:t>
            </a:r>
            <a:r>
              <a:rPr lang="en-US" sz="3200" baseline="30000" dirty="0"/>
              <a:t>th</a:t>
            </a:r>
            <a:r>
              <a:rPr lang="en-US" sz="3200" dirty="0"/>
              <a:t> century Japan was made up of 300 small feudal kingdoms. </a:t>
            </a:r>
          </a:p>
          <a:p>
            <a:r>
              <a:rPr lang="en-US" sz="3200" dirty="0"/>
              <a:t>By the mid-16</a:t>
            </a:r>
            <a:r>
              <a:rPr lang="en-US" sz="3200" baseline="30000" dirty="0"/>
              <a:t>th</a:t>
            </a:r>
            <a:r>
              <a:rPr lang="en-US" sz="3200" dirty="0"/>
              <a:t> century the Japanese had found leaders to restore unity under the Tokugawa </a:t>
            </a:r>
            <a:r>
              <a:rPr lang="en-US" sz="3200" dirty="0" err="1"/>
              <a:t>Shogunate</a:t>
            </a:r>
            <a:endParaRPr lang="en-US" sz="3200" dirty="0"/>
          </a:p>
          <a:p>
            <a:r>
              <a:rPr lang="en-US" sz="3200" dirty="0"/>
              <a:t>Three military leaders who restored unity:</a:t>
            </a:r>
          </a:p>
          <a:p>
            <a:pPr lvl="1"/>
            <a:r>
              <a:rPr lang="en-US" sz="3000" dirty="0"/>
              <a:t>Nobunaga </a:t>
            </a:r>
          </a:p>
          <a:p>
            <a:pPr lvl="1"/>
            <a:r>
              <a:rPr lang="en-US" sz="3200" dirty="0" err="1"/>
              <a:t>Toyotomi</a:t>
            </a:r>
            <a:r>
              <a:rPr lang="en-US" sz="3200" dirty="0"/>
              <a:t> </a:t>
            </a:r>
            <a:r>
              <a:rPr lang="en-US" sz="3200" dirty="0" err="1"/>
              <a:t>Hideyoshi</a:t>
            </a:r>
            <a:endParaRPr lang="en-US" sz="3200" dirty="0"/>
          </a:p>
          <a:p>
            <a:pPr lvl="1"/>
            <a:r>
              <a:rPr lang="en-US" sz="3200" dirty="0"/>
              <a:t>Tokugawa </a:t>
            </a:r>
            <a:r>
              <a:rPr lang="en-US" sz="3200" dirty="0" err="1"/>
              <a:t>Ieyasu</a:t>
            </a:r>
            <a:endParaRPr lang="en-US" sz="3200" dirty="0"/>
          </a:p>
          <a:p>
            <a:pPr lvl="1"/>
            <a:endParaRPr lang="en-US" sz="3000" dirty="0"/>
          </a:p>
          <a:p>
            <a:pPr lvl="1"/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32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Japanese Feudalism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22" y="1754155"/>
            <a:ext cx="9638490" cy="4157067"/>
          </a:xfrm>
        </p:spPr>
        <p:txBody>
          <a:bodyPr>
            <a:noAutofit/>
          </a:bodyPr>
          <a:lstStyle/>
          <a:p>
            <a:r>
              <a:rPr lang="en-US" sz="2800" dirty="0"/>
              <a:t>Feudalism in Japan developed independently of European feudalism </a:t>
            </a:r>
          </a:p>
          <a:p>
            <a:r>
              <a:rPr lang="en-US" sz="2800" dirty="0"/>
              <a:t>Similar: </a:t>
            </a:r>
          </a:p>
          <a:p>
            <a:pPr lvl="1"/>
            <a:r>
              <a:rPr lang="en-US" sz="2600" dirty="0"/>
              <a:t>Divided into Social classes,  King/ Emperor at the top, peasants at the bottom</a:t>
            </a:r>
          </a:p>
          <a:p>
            <a:r>
              <a:rPr lang="en-US" sz="2800" dirty="0"/>
              <a:t>Different: </a:t>
            </a:r>
          </a:p>
          <a:p>
            <a:pPr lvl="1"/>
            <a:r>
              <a:rPr lang="en-US" sz="2600" dirty="0"/>
              <a:t>Shogun had the real power, No reciprocal relationship in Japanese feudal system. </a:t>
            </a:r>
          </a:p>
        </p:txBody>
      </p:sp>
    </p:spTree>
    <p:extLst>
      <p:ext uri="{BB962C8B-B14F-4D97-AF65-F5344CB8AC3E}">
        <p14:creationId xmlns:p14="http://schemas.microsoft.com/office/powerpoint/2010/main" val="238126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5419"/>
            <a:ext cx="12192001" cy="6883419"/>
          </a:xfrm>
        </p:spPr>
      </p:pic>
    </p:spTree>
    <p:extLst>
      <p:ext uri="{BB962C8B-B14F-4D97-AF65-F5344CB8AC3E}">
        <p14:creationId xmlns:p14="http://schemas.microsoft.com/office/powerpoint/2010/main" val="330419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Attempts to Reestablish Control Nobunaga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Nobunaga</a:t>
            </a:r>
          </a:p>
          <a:p>
            <a:pPr lvl="1"/>
            <a:r>
              <a:rPr lang="en-US" sz="3400" dirty="0"/>
              <a:t>Daimyo lord</a:t>
            </a:r>
          </a:p>
          <a:p>
            <a:pPr lvl="1"/>
            <a:r>
              <a:rPr lang="en-US" sz="3400" dirty="0"/>
              <a:t>Used firearms extensively</a:t>
            </a:r>
          </a:p>
          <a:p>
            <a:pPr lvl="1"/>
            <a:r>
              <a:rPr lang="en-US" sz="3400" dirty="0"/>
              <a:t>Deposes last Ashikaga </a:t>
            </a:r>
            <a:r>
              <a:rPr lang="en-US" sz="3400" dirty="0" err="1"/>
              <a:t>shougun</a:t>
            </a:r>
            <a:r>
              <a:rPr lang="en-US" sz="3400" dirty="0"/>
              <a:t> in 1573</a:t>
            </a:r>
          </a:p>
          <a:p>
            <a:pPr lvl="1"/>
            <a:r>
              <a:rPr lang="en-US" sz="3400" dirty="0"/>
              <a:t>Killed in 1582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2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837" y="809624"/>
            <a:ext cx="9717088" cy="5629276"/>
          </a:xfrm>
        </p:spPr>
        <p:txBody>
          <a:bodyPr>
            <a:normAutofit/>
          </a:bodyPr>
          <a:lstStyle/>
          <a:p>
            <a:r>
              <a:rPr lang="en-US" sz="3200" dirty="0" err="1"/>
              <a:t>Toyotomi</a:t>
            </a:r>
            <a:r>
              <a:rPr lang="en-US" sz="3200" dirty="0"/>
              <a:t> </a:t>
            </a:r>
            <a:r>
              <a:rPr lang="en-US" sz="3200" dirty="0" err="1"/>
              <a:t>Hideyoshi</a:t>
            </a:r>
            <a:endParaRPr lang="en-US" sz="3200" dirty="0"/>
          </a:p>
          <a:p>
            <a:pPr lvl="1"/>
            <a:r>
              <a:rPr lang="en-US" sz="2800" dirty="0"/>
              <a:t>Nobunaga’s general</a:t>
            </a:r>
          </a:p>
          <a:p>
            <a:pPr lvl="1"/>
            <a:r>
              <a:rPr lang="en-US" sz="2800" dirty="0"/>
              <a:t>Rules Japan by 1590</a:t>
            </a:r>
          </a:p>
          <a:p>
            <a:pPr lvl="1"/>
            <a:r>
              <a:rPr lang="en-US" sz="2800" dirty="0"/>
              <a:t>Unsuccessfully invades Korea (</a:t>
            </a:r>
            <a:r>
              <a:rPr lang="en-US" sz="2800" dirty="0" err="1"/>
              <a:t>Imjin</a:t>
            </a:r>
            <a:r>
              <a:rPr lang="en-US" sz="2800" dirty="0"/>
              <a:t> War)</a:t>
            </a:r>
          </a:p>
          <a:p>
            <a:pPr lvl="1"/>
            <a:r>
              <a:rPr lang="en-US" sz="2800" dirty="0"/>
              <a:t>1592 and 1597</a:t>
            </a:r>
          </a:p>
          <a:p>
            <a:pPr lvl="1"/>
            <a:r>
              <a:rPr lang="en-US" sz="2800" dirty="0"/>
              <a:t>Succession struggle after his death in 1598</a:t>
            </a:r>
          </a:p>
          <a:p>
            <a:pPr lvl="1"/>
            <a:r>
              <a:rPr lang="en-US" sz="2800" dirty="0"/>
              <a:t>Wanted his son to succeed him, but his vassals seized power for 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46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480069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/>
              <a:t>Control Reestablished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16529"/>
            <a:ext cx="8915400" cy="4294693"/>
          </a:xfrm>
        </p:spPr>
        <p:txBody>
          <a:bodyPr>
            <a:normAutofit/>
          </a:bodyPr>
          <a:lstStyle/>
          <a:p>
            <a:r>
              <a:rPr lang="en-US" sz="3200" dirty="0"/>
              <a:t>Tokugawa </a:t>
            </a:r>
            <a:r>
              <a:rPr lang="en-US" sz="3200" dirty="0" err="1"/>
              <a:t>Ieyasu</a:t>
            </a:r>
            <a:endParaRPr lang="en-US" sz="3200" dirty="0"/>
          </a:p>
          <a:p>
            <a:pPr lvl="1"/>
            <a:r>
              <a:rPr lang="en-US" sz="3000" dirty="0"/>
              <a:t>Forms Tokugawa Shogunate – appointed Shogun by the emperor</a:t>
            </a:r>
          </a:p>
          <a:p>
            <a:pPr lvl="1"/>
            <a:r>
              <a:rPr lang="en-US" sz="3000" dirty="0"/>
              <a:t>Reorganizes remaining daimyo</a:t>
            </a:r>
          </a:p>
          <a:p>
            <a:pPr lvl="1"/>
            <a:r>
              <a:rPr lang="en-US" sz="3000" dirty="0"/>
              <a:t>Ruled from Edo (Tokyo) </a:t>
            </a:r>
          </a:p>
          <a:p>
            <a:pPr lvl="1"/>
            <a:r>
              <a:rPr lang="en-US" sz="3000" dirty="0"/>
              <a:t>Tokugawa’s victory ends Japan’s civil wars</a:t>
            </a:r>
          </a:p>
          <a:p>
            <a:pPr lvl="1"/>
            <a:r>
              <a:rPr lang="en-US" sz="3000" dirty="0"/>
              <a:t>Tokugawa family rules for 250 years!!!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7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the Europeans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457979"/>
          </a:xfrm>
        </p:spPr>
        <p:txBody>
          <a:bodyPr>
            <a:normAutofit lnSpcReduction="10000"/>
          </a:bodyPr>
          <a:lstStyle/>
          <a:p>
            <a:r>
              <a:rPr lang="en-US" sz="3000" dirty="0"/>
              <a:t>Europeans had been in Japan since 1543</a:t>
            </a:r>
          </a:p>
          <a:p>
            <a:pPr lvl="1"/>
            <a:r>
              <a:rPr lang="en-US" sz="2600" dirty="0"/>
              <a:t>Missionaries &amp; traders</a:t>
            </a:r>
          </a:p>
          <a:p>
            <a:r>
              <a:rPr lang="en-US" sz="3000" dirty="0"/>
              <a:t>Europeans brought firearms, printing press, clocks, </a:t>
            </a:r>
            <a:r>
              <a:rPr lang="en-US" sz="3000" dirty="0" err="1"/>
              <a:t>etc</a:t>
            </a:r>
            <a:r>
              <a:rPr lang="en-US" sz="3000" dirty="0"/>
              <a:t>…</a:t>
            </a:r>
          </a:p>
          <a:p>
            <a:r>
              <a:rPr lang="en-US" sz="3000" dirty="0"/>
              <a:t>Nobunaga protects Jesuit missionaries &amp; allows churches to be built</a:t>
            </a:r>
          </a:p>
          <a:p>
            <a:r>
              <a:rPr lang="en-US" sz="3000" dirty="0" err="1"/>
              <a:t>Hideyoshi</a:t>
            </a:r>
            <a:r>
              <a:rPr lang="en-US" sz="3000" dirty="0"/>
              <a:t> less tolerant of Jesuits</a:t>
            </a:r>
          </a:p>
          <a:p>
            <a:pPr lvl="1"/>
            <a:r>
              <a:rPr lang="en-US" sz="2600" dirty="0"/>
              <a:t>Christian beliefs = threat to established social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4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7758" y="245985"/>
            <a:ext cx="8911687" cy="1280890"/>
          </a:xfrm>
        </p:spPr>
        <p:txBody>
          <a:bodyPr/>
          <a:lstStyle/>
          <a:p>
            <a:r>
              <a:rPr lang="en-US" dirty="0"/>
              <a:t>Japan’s Self-Imposed Isolation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5494" y="1077686"/>
            <a:ext cx="10200692" cy="5584372"/>
          </a:xfrm>
        </p:spPr>
        <p:txBody>
          <a:bodyPr>
            <a:normAutofit/>
          </a:bodyPr>
          <a:lstStyle/>
          <a:p>
            <a:r>
              <a:rPr lang="en-US" sz="3000" dirty="0"/>
              <a:t>Measures taken to restrict foreign activities in Japan in 1580’s</a:t>
            </a:r>
          </a:p>
          <a:p>
            <a:r>
              <a:rPr lang="en-US" sz="3000" dirty="0"/>
              <a:t>Christianity persecuted in the 1590’s and banned in 1614 by Tokugawa </a:t>
            </a:r>
            <a:r>
              <a:rPr lang="en-US" sz="3000" dirty="0" err="1"/>
              <a:t>Ieyasu</a:t>
            </a:r>
            <a:endParaRPr lang="en-US" sz="3000" dirty="0"/>
          </a:p>
          <a:p>
            <a:pPr lvl="1"/>
            <a:r>
              <a:rPr lang="en-US" sz="2800" dirty="0"/>
              <a:t>Those who refused to renounce faith were imprisoned, tortured, or killed</a:t>
            </a:r>
          </a:p>
          <a:p>
            <a:r>
              <a:rPr lang="en-US" sz="3000" dirty="0" err="1"/>
              <a:t>Ieyasu</a:t>
            </a:r>
            <a:r>
              <a:rPr lang="en-US" sz="3000" dirty="0"/>
              <a:t> increases isolation &amp; restricts foreign merchants in 1616</a:t>
            </a:r>
          </a:p>
          <a:p>
            <a:r>
              <a:rPr lang="en-US" sz="3000" dirty="0"/>
              <a:t>Japanese ships forbidden to sail overseas by 1630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017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973</TotalTime>
  <Words>389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Japan’s Reunification and first Challenge </vt:lpstr>
      <vt:lpstr>Introduction </vt:lpstr>
      <vt:lpstr>Japanese Feudalism </vt:lpstr>
      <vt:lpstr>PowerPoint Presentation</vt:lpstr>
      <vt:lpstr>Attempts to Reestablish Control Nobunaga</vt:lpstr>
      <vt:lpstr>PowerPoint Presentation</vt:lpstr>
      <vt:lpstr>Control Reestablished </vt:lpstr>
      <vt:lpstr>Dealing with the Europeans </vt:lpstr>
      <vt:lpstr>Japan’s Self-Imposed Isolation </vt:lpstr>
      <vt:lpstr>PowerPoint Presentation</vt:lpstr>
      <vt:lpstr>Japanese Culture Endures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Japan’s Reunification and first Challenge</dc:title>
  <dc:creator>Phillip Thurmond</dc:creator>
  <cp:lastModifiedBy>Phillip Thurmond</cp:lastModifiedBy>
  <cp:revision>16</cp:revision>
  <dcterms:created xsi:type="dcterms:W3CDTF">2016-02-02T19:23:18Z</dcterms:created>
  <dcterms:modified xsi:type="dcterms:W3CDTF">2020-03-23T13:36:40Z</dcterms:modified>
</cp:coreProperties>
</file>