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Japan: from Isolation to Equality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1867-1914</a:t>
            </a:r>
          </a:p>
        </p:txBody>
      </p:sp>
    </p:spTree>
    <p:extLst>
      <p:ext uri="{BB962C8B-B14F-4D97-AF65-F5344CB8AC3E}">
        <p14:creationId xmlns:p14="http://schemas.microsoft.com/office/powerpoint/2010/main" val="8672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"/>
            <a:ext cx="12192000" cy="68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350" y="171451"/>
            <a:ext cx="8911687" cy="1280890"/>
          </a:xfrm>
        </p:spPr>
        <p:txBody>
          <a:bodyPr/>
          <a:lstStyle/>
          <a:p>
            <a:r>
              <a:rPr lang="en-US" dirty="0"/>
              <a:t>The End of the </a:t>
            </a:r>
            <a:r>
              <a:rPr lang="en-US" dirty="0" err="1"/>
              <a:t>Shogunate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1" y="990600"/>
            <a:ext cx="10185938" cy="5695949"/>
          </a:xfrm>
        </p:spPr>
        <p:txBody>
          <a:bodyPr>
            <a:normAutofit fontScale="77500" lnSpcReduction="20000"/>
          </a:bodyPr>
          <a:lstStyle/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Japan’s 200 year self-imposed isolation under the Tokugawa Shogunate ends 1853</a:t>
            </a:r>
          </a:p>
          <a:p>
            <a:pPr lvl="2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</a:rPr>
              <a:t>Commodore Mathew Perry of the United States Forced Japan to open up its markets to foreign trade</a:t>
            </a:r>
          </a:p>
          <a:p>
            <a:pPr marL="914400" lvl="2" indent="0">
              <a:spcBef>
                <a:spcPts val="70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Regional leaders decide to remove Shogun</a:t>
            </a:r>
          </a:p>
          <a:p>
            <a:pPr lvl="2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stood in way of modernization</a:t>
            </a:r>
          </a:p>
          <a:p>
            <a:pPr marL="914400" lvl="2" indent="0">
              <a:spcBef>
                <a:spcPts val="70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Meiji Restoration began as regional revolt </a:t>
            </a:r>
          </a:p>
          <a:p>
            <a:pPr marL="457200" lvl="1" indent="0">
              <a:spcBef>
                <a:spcPts val="700"/>
              </a:spcBef>
              <a:buNone/>
            </a:pPr>
            <a:endParaRPr lang="en-US" altLang="en-US" sz="12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Ended with confiscation of Shogun’s land and restoration of direct rule by the emperor assisted by daimyo in 1868</a:t>
            </a:r>
          </a:p>
          <a:p>
            <a:pPr lvl="2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</a:rPr>
              <a:t>This is known as the Meiji Restoration </a:t>
            </a:r>
          </a:p>
          <a:p>
            <a:pPr lvl="2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</a:rPr>
              <a:t>Meiji was the imperial name of the emperor of Japan</a:t>
            </a:r>
          </a:p>
          <a:p>
            <a:pPr lvl="3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He is the great-great grandfather of the current emperor of Japan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8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08" y="0"/>
            <a:ext cx="8423980" cy="6864197"/>
          </a:xfrm>
        </p:spPr>
      </p:pic>
    </p:spTree>
    <p:extLst>
      <p:ext uri="{BB962C8B-B14F-4D97-AF65-F5344CB8AC3E}">
        <p14:creationId xmlns:p14="http://schemas.microsoft.com/office/powerpoint/2010/main" val="104925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Policies of the Meiji Government</a:t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29" y="1667435"/>
            <a:ext cx="9802346" cy="4840941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Seek knowledge of world with two year tour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Import advisors in industry &amp; agricultural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130 foreigners in government by 1879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Restructure Government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Daimyo give lands to emperor &amp; become governors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War with those who won’t 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Create western style army using German model 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In just 50 years Japan goes from a feudal society to a modern industrialized 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4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875"/>
            <a:ext cx="6006354" cy="6912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2" y="-54875"/>
            <a:ext cx="6185647" cy="691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7" y="-54875"/>
            <a:ext cx="12217306" cy="69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341" y="806822"/>
            <a:ext cx="9674506" cy="5755341"/>
          </a:xfrm>
        </p:spPr>
        <p:txBody>
          <a:bodyPr>
            <a:normAutofit/>
          </a:bodyPr>
          <a:lstStyle/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</a:rPr>
              <a:t>Restructuring the Economy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Revitalized agriculture yields 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landlord profit from investment in commerce and industry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Government finances early industrial ventures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000000"/>
                </a:solidFill>
              </a:rPr>
              <a:t>Urbanization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Existing cities become regional capitals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New cities combined old businesses and entertainments with new westernized sectors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0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45459"/>
            <a:ext cx="8915400" cy="5265763"/>
          </a:xfrm>
        </p:spPr>
        <p:txBody>
          <a:bodyPr/>
          <a:lstStyle/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</a:rPr>
              <a:t>Cultural and Educational Change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Westernization in fashion, calendar &amp; measurements are adopted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Extensive study of western writings including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Centralized, compulsory education</a:t>
            </a:r>
          </a:p>
          <a:p>
            <a:pPr lvl="3">
              <a:spcBef>
                <a:spcPts val="500"/>
              </a:spcBef>
              <a:buClr>
                <a:srgbClr val="F28735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Ninety percent of boys and girls attend school by 1905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42682"/>
            <a:ext cx="9675812" cy="5068540"/>
          </a:xfrm>
        </p:spPr>
        <p:txBody>
          <a:bodyPr>
            <a:normAutofit/>
          </a:bodyPr>
          <a:lstStyle/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rgbClr val="000000"/>
                </a:solidFill>
              </a:rPr>
              <a:t>Gender Relations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Restoration of emperor reinforced male control of household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Women &amp; minors barred from political activities </a:t>
            </a:r>
          </a:p>
          <a:p>
            <a:pPr lvl="3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Women will gain vote after World War II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Women have few legal rights after 1898 Civil Codes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Goal of women’s education in Japan was to create “good wives and wise mothers”</a:t>
            </a:r>
          </a:p>
        </p:txBody>
      </p:sp>
    </p:spTree>
    <p:extLst>
      <p:ext uri="{BB962C8B-B14F-4D97-AF65-F5344CB8AC3E}">
        <p14:creationId xmlns:p14="http://schemas.microsoft.com/office/powerpoint/2010/main" val="97261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317" y="932329"/>
            <a:ext cx="10015165" cy="5486399"/>
          </a:xfrm>
        </p:spPr>
        <p:txBody>
          <a:bodyPr>
            <a:normAutofit fontScale="85000" lnSpcReduction="10000"/>
          </a:bodyPr>
          <a:lstStyle/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rgbClr val="000000"/>
                </a:solidFill>
              </a:rPr>
              <a:t>War, Colonialism &amp; Equality in the Family of Nations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Seek control of tariffs--done by 1911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Expanded into Korea &amp; Manchuria makes</a:t>
            </a:r>
          </a:p>
          <a:p>
            <a:pPr lvl="3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</a:rPr>
              <a:t>Japan, not China, the dominant East Asian power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Equality with Europe in 1902 alliance with Britain</a:t>
            </a:r>
          </a:p>
          <a:p>
            <a:pPr lvl="3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</a:rPr>
              <a:t>Japan is recognized as a world power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Defeat of Russia during the Russo-Japanese War in 1905 underscores possession of “great power” military</a:t>
            </a:r>
          </a:p>
          <a:p>
            <a:pPr lvl="3">
              <a:spcBef>
                <a:spcPts val="600"/>
              </a:spcBef>
              <a:buClr>
                <a:srgbClr val="3355A6"/>
              </a:buClr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</a:rPr>
              <a:t>Annex Korea, 1910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377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485</TotalTime>
  <Words>355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Japan: from Isolation to Equality </vt:lpstr>
      <vt:lpstr>The End of the Shogunate </vt:lpstr>
      <vt:lpstr>PowerPoint Presentation</vt:lpstr>
      <vt:lpstr>Policies of the Meiji Government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Japan: from Isolation to Equality</dc:title>
  <dc:creator>Phillip Thurmond</dc:creator>
  <cp:lastModifiedBy>Phillip Thurmond</cp:lastModifiedBy>
  <cp:revision>10</cp:revision>
  <dcterms:created xsi:type="dcterms:W3CDTF">2016-03-28T18:13:25Z</dcterms:created>
  <dcterms:modified xsi:type="dcterms:W3CDTF">2020-04-27T13:49:15Z</dcterms:modified>
</cp:coreProperties>
</file>