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78" r:id="rId4"/>
    <p:sldId id="259" r:id="rId5"/>
    <p:sldId id="277" r:id="rId6"/>
    <p:sldId id="261" r:id="rId7"/>
    <p:sldId id="276" r:id="rId8"/>
    <p:sldId id="280" r:id="rId9"/>
    <p:sldId id="260" r:id="rId10"/>
    <p:sldId id="275" r:id="rId11"/>
    <p:sldId id="262" r:id="rId12"/>
    <p:sldId id="274" r:id="rId13"/>
    <p:sldId id="257" r:id="rId14"/>
    <p:sldId id="273" r:id="rId15"/>
    <p:sldId id="263" r:id="rId16"/>
    <p:sldId id="279" r:id="rId17"/>
    <p:sldId id="264" r:id="rId18"/>
    <p:sldId id="272" r:id="rId19"/>
    <p:sldId id="265" r:id="rId20"/>
    <p:sldId id="271" r:id="rId21"/>
    <p:sldId id="266" r:id="rId22"/>
    <p:sldId id="270" r:id="rId23"/>
    <p:sldId id="267" r:id="rId24"/>
    <p:sldId id="269" r:id="rId25"/>
    <p:sldId id="26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Cold War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2730857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04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6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1962 Cuban Missile Crisis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95718"/>
            <a:ext cx="10532876" cy="465268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+mn-lt"/>
              </a:rPr>
              <a:t>The Soviet Union installed nuclear missiles in Cuba.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+mn-lt"/>
              </a:rPr>
              <a:t>Kennedy ordered a naval blockade of Cuba on October 22 until the Soviet Union removed its missiles.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latin typeface="+mn-lt"/>
              </a:rPr>
              <a:t>For thirteen days the world sat on the brink of nuclear war. 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+mn-lt"/>
              </a:rPr>
              <a:t>On October 28, the Soviets agreed to remove the missiles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latin typeface="+mn-lt"/>
              </a:rPr>
              <a:t>In exchange the United States agreed to remove </a:t>
            </a:r>
            <a:r>
              <a:rPr lang="en-US" sz="2600" dirty="0" err="1">
                <a:latin typeface="+mn-lt"/>
              </a:rPr>
              <a:t>missles</a:t>
            </a:r>
            <a:r>
              <a:rPr lang="en-US" sz="2600" dirty="0">
                <a:latin typeface="+mn-lt"/>
              </a:rPr>
              <a:t> from Turkey a few months later.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220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461"/>
            <a:ext cx="12192000" cy="689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5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Vietnam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34353"/>
            <a:ext cx="10765959" cy="5127811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>
                <a:latin typeface="+mn-lt"/>
              </a:rPr>
              <a:t>Communists defeat French colonial forces at </a:t>
            </a:r>
            <a:r>
              <a:rPr lang="en-US" sz="3000" dirty="0" err="1">
                <a:latin typeface="+mn-lt"/>
              </a:rPr>
              <a:t>Dien</a:t>
            </a:r>
            <a:r>
              <a:rPr lang="en-US" sz="3000" dirty="0">
                <a:latin typeface="+mn-lt"/>
              </a:rPr>
              <a:t> Bien </a:t>
            </a:r>
            <a:r>
              <a:rPr lang="en-US" sz="3000" dirty="0" err="1">
                <a:latin typeface="+mn-lt"/>
              </a:rPr>
              <a:t>Phu</a:t>
            </a:r>
            <a:r>
              <a:rPr lang="en-US" sz="3000" dirty="0">
                <a:latin typeface="+mn-lt"/>
              </a:rPr>
              <a:t> on May 7, 1954. </a:t>
            </a:r>
          </a:p>
          <a:p>
            <a:pPr lvl="1"/>
            <a:r>
              <a:rPr lang="en-US" sz="2600" dirty="0">
                <a:latin typeface="+mn-lt"/>
              </a:rPr>
              <a:t>Communist leader was Ho Chi Minh </a:t>
            </a:r>
          </a:p>
          <a:p>
            <a:pPr lvl="1"/>
            <a:r>
              <a:rPr lang="en-US" sz="2600" dirty="0">
                <a:latin typeface="+mn-lt"/>
              </a:rPr>
              <a:t>Vietnam becomes communist</a:t>
            </a:r>
          </a:p>
          <a:p>
            <a:r>
              <a:rPr lang="en-US" sz="3000" dirty="0">
                <a:latin typeface="+mn-lt"/>
              </a:rPr>
              <a:t>July, 1954 - divide the country at the 17th parallel, creating a North and South Vietnam. </a:t>
            </a:r>
          </a:p>
          <a:p>
            <a:r>
              <a:rPr lang="en-US" sz="3000" dirty="0"/>
              <a:t>In 1964 a US gunship is attacked in the Gulf of Tonkin</a:t>
            </a:r>
          </a:p>
          <a:p>
            <a:pPr lvl="1"/>
            <a:r>
              <a:rPr lang="en-US" sz="2600" dirty="0"/>
              <a:t>US sends troops to Vietnam </a:t>
            </a:r>
          </a:p>
          <a:p>
            <a:pPr lvl="1"/>
            <a:r>
              <a:rPr lang="en-US" sz="2600" dirty="0"/>
              <a:t>Will try to defeat the communist north </a:t>
            </a:r>
          </a:p>
          <a:p>
            <a:r>
              <a:rPr lang="en-US" sz="3000" dirty="0"/>
              <a:t>US will withdraw from Vietnam in 1973</a:t>
            </a:r>
          </a:p>
          <a:p>
            <a:pPr lvl="1"/>
            <a:r>
              <a:rPr lang="en-US" sz="2600" dirty="0"/>
              <a:t>Pairs Peace Accords </a:t>
            </a:r>
          </a:p>
          <a:p>
            <a:r>
              <a:rPr lang="en-US" sz="3000" dirty="0"/>
              <a:t>Saigon falls in April 1975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546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D02F70AB-6881-4668-9561-F1A19B0DDE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4460" y="3895"/>
            <a:ext cx="6636665" cy="6854106"/>
          </a:xfrm>
        </p:spPr>
      </p:pic>
      <p:pic>
        <p:nvPicPr>
          <p:cNvPr id="13" name="Picture 12" descr="A group of people wearing military uniforms&#10;&#10;Description automatically generated">
            <a:extLst>
              <a:ext uri="{FF2B5EF4-FFF2-40B4-BE49-F238E27FC236}">
                <a16:creationId xmlns:a16="http://schemas.microsoft.com/office/drawing/2014/main" id="{6F20589C-E62F-4BCF-8A3A-169DFCED0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95"/>
            <a:ext cx="12192000" cy="6858000"/>
          </a:xfrm>
          <a:prstGeom prst="rect">
            <a:avLst/>
          </a:prstGeom>
        </p:spPr>
      </p:pic>
      <p:pic>
        <p:nvPicPr>
          <p:cNvPr id="15" name="Picture 1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6CD4F46-E30F-48BB-951B-473ED050C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30"/>
            <a:ext cx="12192000" cy="685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35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299794" cy="41954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+mn-lt"/>
              </a:rPr>
              <a:t>On November 17, 1969: </a:t>
            </a:r>
            <a:r>
              <a:rPr lang="en-US" sz="3200" i="1" dirty="0">
                <a:latin typeface="+mn-lt"/>
              </a:rPr>
              <a:t>Strategic Arms Limitation Talks</a:t>
            </a:r>
            <a:endParaRPr lang="en-US" sz="3200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latin typeface="+mn-lt"/>
              </a:rPr>
              <a:t>Signed in Moscow on May 26, 1972</a:t>
            </a:r>
          </a:p>
          <a:p>
            <a:pPr lvl="1">
              <a:lnSpc>
                <a:spcPct val="90000"/>
              </a:lnSpc>
            </a:pPr>
            <a:r>
              <a:rPr lang="en-US" sz="3000" dirty="0">
                <a:latin typeface="+mn-lt"/>
              </a:rPr>
              <a:t>placed limits on both submarine-launched and intercontinental nuclear missiles. </a:t>
            </a:r>
          </a:p>
        </p:txBody>
      </p:sp>
    </p:spTree>
    <p:extLst>
      <p:ext uri="{BB962C8B-B14F-4D97-AF65-F5344CB8AC3E}">
        <p14:creationId xmlns:p14="http://schemas.microsoft.com/office/powerpoint/2010/main" val="4016453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6"/>
            <a:ext cx="6252294" cy="683766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E00877-CCB1-4809-A399-5035E754E305}"/>
              </a:ext>
            </a:extLst>
          </p:cNvPr>
          <p:cNvSpPr txBox="1"/>
          <p:nvPr/>
        </p:nvSpPr>
        <p:spPr>
          <a:xfrm>
            <a:off x="6781800" y="4467225"/>
            <a:ext cx="4886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New Soviet Premier Leonid Brezhnev.  In office from 1964 until 1982.</a:t>
            </a:r>
          </a:p>
        </p:txBody>
      </p:sp>
    </p:spTree>
    <p:extLst>
      <p:ext uri="{BB962C8B-B14F-4D97-AF65-F5344CB8AC3E}">
        <p14:creationId xmlns:p14="http://schemas.microsoft.com/office/powerpoint/2010/main" val="1879591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Cambodia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10317723" cy="439515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Communist Khmer Rouge takes power in Cambodia in 1975 under the leader ship of Pol Pot.</a:t>
            </a:r>
          </a:p>
          <a:p>
            <a:r>
              <a:rPr lang="en-US" sz="3200" dirty="0">
                <a:latin typeface="+mn-lt"/>
              </a:rPr>
              <a:t>The educated and urban population forced into the countryside as part of a state experiment in agrarian communism. </a:t>
            </a:r>
          </a:p>
          <a:p>
            <a:r>
              <a:rPr lang="en-US" sz="3200" dirty="0">
                <a:latin typeface="+mn-lt"/>
              </a:rPr>
              <a:t>Under the regime as many as 3 million died from 1975 to 1979.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947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2457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1AC268-D050-46F8-B7EE-FA7EE8690FF3}"/>
              </a:ext>
            </a:extLst>
          </p:cNvPr>
          <p:cNvSpPr txBox="1"/>
          <p:nvPr/>
        </p:nvSpPr>
        <p:spPr>
          <a:xfrm>
            <a:off x="1638300" y="6154519"/>
            <a:ext cx="9429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Victims of the Khmer Rouge reeducation in agrarian communism. Many </a:t>
            </a:r>
            <a:r>
              <a:rPr lang="en-US" dirty="0" err="1"/>
              <a:t>inviduals</a:t>
            </a:r>
            <a:r>
              <a:rPr lang="en-US" dirty="0"/>
              <a:t> will die in reeducation camps.  </a:t>
            </a:r>
          </a:p>
        </p:txBody>
      </p:sp>
    </p:spTree>
    <p:extLst>
      <p:ext uri="{BB962C8B-B14F-4D97-AF65-F5344CB8AC3E}">
        <p14:creationId xmlns:p14="http://schemas.microsoft.com/office/powerpoint/2010/main" val="3513809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Afghanistan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10461159" cy="439515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December 25, 1979 - 100,000 Soviet troops invaded Afghanistan as communist </a:t>
            </a:r>
            <a:r>
              <a:rPr lang="en-US" sz="3200" dirty="0" err="1">
                <a:latin typeface="+mn-lt"/>
              </a:rPr>
              <a:t>Babrak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Karmal</a:t>
            </a:r>
            <a:r>
              <a:rPr lang="en-US" sz="3200" dirty="0">
                <a:latin typeface="+mn-lt"/>
              </a:rPr>
              <a:t> seized control of the government. </a:t>
            </a:r>
          </a:p>
          <a:p>
            <a:r>
              <a:rPr lang="en-US" sz="3200" dirty="0">
                <a:latin typeface="+mn-lt"/>
              </a:rPr>
              <a:t>U.S.-backed Muslim guerrilla fighters waged a costly war against the Soviets for nearly a decade </a:t>
            </a:r>
          </a:p>
          <a:p>
            <a:r>
              <a:rPr lang="en-US" sz="3200" dirty="0">
                <a:latin typeface="+mn-lt"/>
              </a:rPr>
              <a:t>Soviet troops withdraw in 1988. </a:t>
            </a:r>
          </a:p>
          <a:p>
            <a:r>
              <a:rPr lang="en-US" sz="3200" dirty="0">
                <a:latin typeface="+mn-lt"/>
              </a:rPr>
              <a:t>Afghanistan = the Soviet “Vietnam”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41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Sputnik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41930"/>
            <a:ext cx="10174288" cy="470647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October 4, 1957 the Soviet Union launches Sputnik, the first man-made satellite to orbit the Earth. 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In 1958, the U.S. creates the National Aeronautics and Space Administration (NASA)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Start of the “Space Race”</a:t>
            </a:r>
          </a:p>
        </p:txBody>
      </p:sp>
    </p:spTree>
    <p:extLst>
      <p:ext uri="{BB962C8B-B14F-4D97-AF65-F5344CB8AC3E}">
        <p14:creationId xmlns:p14="http://schemas.microsoft.com/office/powerpoint/2010/main" val="429472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71"/>
            <a:ext cx="12192000" cy="687197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2412"/>
            <a:ext cx="12192001" cy="6880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412"/>
            <a:ext cx="12192000" cy="688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7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Gorbachev comes to Power- 1985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721224"/>
            <a:ext cx="10228076" cy="475129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On March 11, Mikhail Gorbachev came to power in the Soviet Union.</a:t>
            </a:r>
          </a:p>
          <a:p>
            <a:r>
              <a:rPr lang="en-US" sz="3600" dirty="0">
                <a:latin typeface="+mn-lt"/>
              </a:rPr>
              <a:t>Gorbachev ushered in an era of reform.</a:t>
            </a:r>
          </a:p>
          <a:p>
            <a:pPr lvl="1"/>
            <a:r>
              <a:rPr lang="en-US" sz="2400" i="1" dirty="0">
                <a:latin typeface="+mn-lt"/>
              </a:rPr>
              <a:t>perestroika</a:t>
            </a:r>
            <a:r>
              <a:rPr lang="en-US" sz="3200" i="1" dirty="0">
                <a:latin typeface="+mn-lt"/>
              </a:rPr>
              <a:t> </a:t>
            </a:r>
          </a:p>
          <a:p>
            <a:pPr lvl="2"/>
            <a:r>
              <a:rPr lang="en-US" sz="2800" dirty="0">
                <a:latin typeface="+mn-lt"/>
              </a:rPr>
              <a:t>Restructuring economic reforms</a:t>
            </a:r>
            <a:endParaRPr lang="en-US" sz="2800" i="1" dirty="0">
              <a:latin typeface="+mn-lt"/>
            </a:endParaRPr>
          </a:p>
          <a:p>
            <a:pPr lvl="1"/>
            <a:r>
              <a:rPr lang="en-US" sz="2400" i="1" dirty="0">
                <a:latin typeface="+mn-lt"/>
              </a:rPr>
              <a:t>glasnost</a:t>
            </a:r>
            <a:endParaRPr lang="en-US" sz="3200" dirty="0">
              <a:latin typeface="+mn-lt"/>
            </a:endParaRPr>
          </a:p>
          <a:p>
            <a:pPr lvl="2"/>
            <a:r>
              <a:rPr lang="en-US" sz="2800" dirty="0">
                <a:latin typeface="+mn-lt"/>
              </a:rPr>
              <a:t>means </a:t>
            </a:r>
            <a:r>
              <a:rPr lang="en-US" sz="2800" i="1" dirty="0">
                <a:latin typeface="+mn-lt"/>
              </a:rPr>
              <a:t>openness; </a:t>
            </a:r>
            <a:r>
              <a:rPr lang="en-US" sz="2800" dirty="0">
                <a:latin typeface="+mn-lt"/>
              </a:rPr>
              <a:t>allowed greater free expression and criticism of Soviet policies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35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72367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Berlin Wall Falls-1989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102570" cy="419548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>
                <a:latin typeface="+mn-lt"/>
              </a:rPr>
              <a:t>September 10- Hungary opened its border with Austria </a:t>
            </a:r>
          </a:p>
          <a:p>
            <a:pPr lvl="1">
              <a:lnSpc>
                <a:spcPct val="90000"/>
              </a:lnSpc>
            </a:pPr>
            <a:r>
              <a:rPr lang="en-US" sz="3400" dirty="0">
                <a:latin typeface="+mn-lt"/>
              </a:rPr>
              <a:t>allows East Germans to flee to the West. 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latin typeface="+mn-lt"/>
              </a:rPr>
              <a:t>After massive public demonstrations in East Germany and Eastern Europe, the Berlin Wall fell on November 9.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25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8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81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41"/>
            <a:ext cx="12192000" cy="687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6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Reunification of Germany 1990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703294"/>
            <a:ext cx="10228076" cy="4545105"/>
          </a:xfrm>
        </p:spPr>
        <p:txBody>
          <a:bodyPr/>
          <a:lstStyle/>
          <a:p>
            <a:r>
              <a:rPr lang="en-US" sz="3200" dirty="0">
                <a:latin typeface="+mn-lt"/>
              </a:rPr>
              <a:t>At a September 12 meeting in Moscow, the United States, Soviet Union, Great Britain, France and the two Germanys agreed to end Allied occupation rights in Germany. </a:t>
            </a:r>
          </a:p>
          <a:p>
            <a:r>
              <a:rPr lang="en-US" sz="3200" dirty="0">
                <a:latin typeface="+mn-lt"/>
              </a:rPr>
              <a:t>On October 3, East and West Germany united as the Federal Republic of Germany.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441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66"/>
            <a:ext cx="12191999" cy="6848334"/>
          </a:xfrm>
        </p:spPr>
      </p:pic>
    </p:spTree>
    <p:extLst>
      <p:ext uri="{BB962C8B-B14F-4D97-AF65-F5344CB8AC3E}">
        <p14:creationId xmlns:p14="http://schemas.microsoft.com/office/powerpoint/2010/main" val="2389892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Cuba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34354"/>
            <a:ext cx="10514947" cy="481404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January 1, 1959: Fidel Castro overthrow </a:t>
            </a:r>
            <a:r>
              <a:rPr lang="en-US" sz="3200" dirty="0" err="1">
                <a:latin typeface="+mn-lt"/>
              </a:rPr>
              <a:t>Fulgencio</a:t>
            </a:r>
            <a:r>
              <a:rPr lang="en-US" sz="3200" dirty="0">
                <a:latin typeface="+mn-lt"/>
              </a:rPr>
              <a:t> Batista </a:t>
            </a:r>
          </a:p>
          <a:p>
            <a:r>
              <a:rPr lang="en-US" sz="3200" dirty="0">
                <a:latin typeface="+mn-lt"/>
              </a:rPr>
              <a:t>Castro nationalizes the sugar industry and signs trade agreements with the Soviet Union.</a:t>
            </a:r>
          </a:p>
          <a:p>
            <a:pPr lvl="1"/>
            <a:r>
              <a:rPr lang="en-US" sz="2800" dirty="0">
                <a:latin typeface="+mn-lt"/>
              </a:rPr>
              <a:t>Cuba becomes communist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+mn-lt"/>
              </a:rPr>
              <a:t>Bay of Pigs 1961 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latin typeface="+mn-lt"/>
              </a:rPr>
              <a:t>U.S.-organized invasion force of 1,400 Cuban exiles is defeated by Castro's government 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latin typeface="+mn-lt"/>
              </a:rPr>
              <a:t>Kennedy takes full responsibility for the disaster.</a:t>
            </a:r>
            <a:r>
              <a:rPr lang="en-US" sz="3000" dirty="0">
                <a:latin typeface="+mn-lt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364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A person wearing a hat&#10;&#10;Description automatically generated">
            <a:extLst>
              <a:ext uri="{FF2B5EF4-FFF2-40B4-BE49-F238E27FC236}">
                <a16:creationId xmlns:a16="http://schemas.microsoft.com/office/drawing/2014/main" id="{FF356822-D73B-4732-BBF4-2055C8D8A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1568" y="-5617"/>
            <a:ext cx="7533432" cy="6863618"/>
          </a:xfrm>
        </p:spPr>
      </p:pic>
      <p:pic>
        <p:nvPicPr>
          <p:cNvPr id="10" name="Picture 9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8C3AB468-C7D2-403F-8ECF-82C6A3E67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525"/>
            <a:ext cx="12192000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5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U2 Incident- 1960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703294"/>
            <a:ext cx="10335653" cy="454510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May 1- American U-2 spy plane is shot down over the Soviet Union. 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Pilot Gary Powers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Powers was sentenced to ten years in prison, including seven years of hard labor, following an infamous show-trial.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He served less than two years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released in 1962 in exchange for Soviet spy Rudolf Abel.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332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5668"/>
            <a:ext cx="12192001" cy="68936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288" y="-112010"/>
            <a:ext cx="6848288" cy="69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2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4F75F-1BD8-4A8C-BC3A-DC159A5A9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black sign with white writing over a bridge&#10;&#10;Description automatically generated">
            <a:extLst>
              <a:ext uri="{FF2B5EF4-FFF2-40B4-BE49-F238E27FC236}">
                <a16:creationId xmlns:a16="http://schemas.microsoft.com/office/drawing/2014/main" id="{53F91CE4-1B83-40E9-BE29-23DF228A9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8424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9C1B27-F60C-41FF-98E0-0E85EC3856F2}"/>
              </a:ext>
            </a:extLst>
          </p:cNvPr>
          <p:cNvSpPr txBox="1"/>
          <p:nvPr/>
        </p:nvSpPr>
        <p:spPr>
          <a:xfrm>
            <a:off x="0" y="6096000"/>
            <a:ext cx="11369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This is the location where Gary Powers was exchanged for Soviet Spy Rudolph Abel.</a:t>
            </a:r>
          </a:p>
        </p:txBody>
      </p:sp>
    </p:spTree>
    <p:extLst>
      <p:ext uri="{BB962C8B-B14F-4D97-AF65-F5344CB8AC3E}">
        <p14:creationId xmlns:p14="http://schemas.microsoft.com/office/powerpoint/2010/main" val="2282015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Berlin Wall- 1961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66712" cy="4195481"/>
          </a:xfrm>
        </p:spPr>
        <p:txBody>
          <a:bodyPr/>
          <a:lstStyle/>
          <a:p>
            <a:r>
              <a:rPr lang="en-US" sz="3200" dirty="0">
                <a:latin typeface="+mn-lt"/>
              </a:rPr>
              <a:t>On August 15, communist authorities begin construction on the Berlin Wall to prevent East Germans from fleeing to West Berlin.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3844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18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FFFFFF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892</TotalTime>
  <Words>656</Words>
  <Application>Microsoft Office PowerPoint</Application>
  <PresentationFormat>Widescreen</PresentationFormat>
  <Paragraphs>68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Wingdings 3</vt:lpstr>
      <vt:lpstr>Ion</vt:lpstr>
      <vt:lpstr>Cold War </vt:lpstr>
      <vt:lpstr>Sputnik </vt:lpstr>
      <vt:lpstr>PowerPoint Presentation</vt:lpstr>
      <vt:lpstr>Cuba </vt:lpstr>
      <vt:lpstr>PowerPoint Presentation</vt:lpstr>
      <vt:lpstr>U2 Incident- 1960 </vt:lpstr>
      <vt:lpstr>PowerPoint Presentation</vt:lpstr>
      <vt:lpstr>PowerPoint Presentation</vt:lpstr>
      <vt:lpstr>Berlin Wall- 1961</vt:lpstr>
      <vt:lpstr>PowerPoint Presentation</vt:lpstr>
      <vt:lpstr>1962 Cuban Missile Crisis </vt:lpstr>
      <vt:lpstr>PowerPoint Presentation</vt:lpstr>
      <vt:lpstr>Vietnam </vt:lpstr>
      <vt:lpstr>PowerPoint Presentation</vt:lpstr>
      <vt:lpstr>SALT </vt:lpstr>
      <vt:lpstr>PowerPoint Presentation</vt:lpstr>
      <vt:lpstr>Cambodia </vt:lpstr>
      <vt:lpstr>PowerPoint Presentation</vt:lpstr>
      <vt:lpstr>Afghanistan </vt:lpstr>
      <vt:lpstr>PowerPoint Presentation</vt:lpstr>
      <vt:lpstr>Gorbachev comes to Power- 1985</vt:lpstr>
      <vt:lpstr>PowerPoint Presentation</vt:lpstr>
      <vt:lpstr>Berlin Wall Falls-1989 </vt:lpstr>
      <vt:lpstr>PowerPoint Presentation</vt:lpstr>
      <vt:lpstr>Reunification of Germany 1990 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Cold War</dc:title>
  <dc:creator>Phillip Thurmond</dc:creator>
  <cp:lastModifiedBy>Phillip Thurmond</cp:lastModifiedBy>
  <cp:revision>19</cp:revision>
  <dcterms:created xsi:type="dcterms:W3CDTF">2016-04-26T21:47:08Z</dcterms:created>
  <dcterms:modified xsi:type="dcterms:W3CDTF">2020-05-11T13:42:42Z</dcterms:modified>
</cp:coreProperties>
</file>