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67" r:id="rId6"/>
    <p:sldId id="260" r:id="rId7"/>
    <p:sldId id="269" r:id="rId8"/>
    <p:sldId id="261" r:id="rId9"/>
    <p:sldId id="270" r:id="rId10"/>
    <p:sldId id="262" r:id="rId11"/>
    <p:sldId id="273" r:id="rId12"/>
    <p:sldId id="263" r:id="rId13"/>
    <p:sldId id="264" r:id="rId14"/>
    <p:sldId id="271" r:id="rId15"/>
    <p:sldId id="265" r:id="rId16"/>
    <p:sldId id="26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6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8/16/2018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Classical India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3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Gupta Empire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Claimed divine right</a:t>
            </a:r>
          </a:p>
          <a:p>
            <a:r>
              <a:rPr lang="en-US" sz="3200" dirty="0"/>
              <a:t>Implemented</a:t>
            </a:r>
          </a:p>
          <a:p>
            <a:pPr lvl="1"/>
            <a:r>
              <a:rPr lang="en-US" sz="2800" dirty="0"/>
              <a:t>Taxes</a:t>
            </a:r>
          </a:p>
          <a:p>
            <a:pPr lvl="1"/>
            <a:r>
              <a:rPr lang="en-US" sz="2800" dirty="0"/>
              <a:t>Uniform law codes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59"/>
            <a:ext cx="12192000" cy="687595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 smtClean="0"/>
              <a:t>Hinduism was and is a unifying force </a:t>
            </a:r>
            <a:endParaRPr lang="en-US" sz="2800" dirty="0"/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not monolithic – allowed religious diversity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No single founder or central holy figure</a:t>
            </a:r>
          </a:p>
          <a:p>
            <a:r>
              <a:rPr lang="en-US" sz="2800" dirty="0" smtClean="0"/>
              <a:t>Karma </a:t>
            </a:r>
            <a:r>
              <a:rPr lang="en-US" sz="2800" dirty="0"/>
              <a:t>– worldly pleasured affects reincarnation</a:t>
            </a:r>
          </a:p>
          <a:p>
            <a:r>
              <a:rPr lang="en-US" sz="2800" dirty="0"/>
              <a:t>Dharma – religious path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850" y="2881854"/>
            <a:ext cx="5185873" cy="3638763"/>
          </a:xfrm>
        </p:spPr>
        <p:txBody>
          <a:bodyPr>
            <a:normAutofit lnSpcReduction="1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600" dirty="0"/>
              <a:t>Divinities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Brahma – the creator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Shiva – the destroyer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Vishnu – the preserver</a:t>
            </a:r>
          </a:p>
          <a:p>
            <a:pPr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/>
              <a:t>Core Beliefs</a:t>
            </a:r>
          </a:p>
          <a:p>
            <a:r>
              <a:rPr lang="en-US" sz="3200" dirty="0"/>
              <a:t>Reincarnation</a:t>
            </a:r>
          </a:p>
          <a:p>
            <a:r>
              <a:rPr lang="en-US" sz="3200" dirty="0"/>
              <a:t>Cremation</a:t>
            </a:r>
          </a:p>
          <a:p>
            <a:r>
              <a:rPr lang="en-US" sz="3200" dirty="0"/>
              <a:t>No eating beef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bronzecreative.com/images/3b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527" y="1"/>
            <a:ext cx="7213599" cy="6858000"/>
          </a:xfrm>
          <a:prstGeom prst="rect">
            <a:avLst/>
          </a:prstGeom>
          <a:noFill/>
        </p:spPr>
      </p:pic>
      <p:pic>
        <p:nvPicPr>
          <p:cNvPr id="6" name="Picture 2" descr="http://3.bp.blogspot.com/_tg42ArcfTzU/TE7_xUWB73I/AAAAAAAAAvA/0l5KS_DGPIw/s1600/Hindu+God+Lord+Sh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  <p:pic>
        <p:nvPicPr>
          <p:cNvPr id="7" name="Picture 2" descr="http://lotussculpture.com/images/vishnu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8177" y="-13622"/>
            <a:ext cx="9144741" cy="6871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30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263516"/>
            <a:ext cx="10554574" cy="4314810"/>
          </a:xfrm>
        </p:spPr>
        <p:txBody>
          <a:bodyPr/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fr-FR" sz="3200" dirty="0" err="1"/>
              <a:t>Gautama</a:t>
            </a:r>
            <a:r>
              <a:rPr lang="fr-FR" sz="3200" dirty="0"/>
              <a:t> Buddha (ca 563–483 B.C.E.)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fr-FR" sz="3200" dirty="0"/>
              <a:t>Buddha = </a:t>
            </a:r>
            <a:r>
              <a:rPr lang="fr-FR" sz="3200" dirty="0" err="1"/>
              <a:t>enlightened</a:t>
            </a:r>
            <a:r>
              <a:rPr lang="fr-FR" sz="3200" dirty="0"/>
              <a:t> one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rejected caste system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Nirvana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Monks &amp; </a:t>
            </a:r>
            <a:r>
              <a:rPr lang="en-US" sz="3200" dirty="0" smtClean="0"/>
              <a:t>monasteries </a:t>
            </a:r>
            <a:endParaRPr lang="en-US" sz="3200" dirty="0"/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Spread to China, Korea, Japan, &amp; Sri Lanka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and Society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08493"/>
          </a:xfrm>
        </p:spPr>
        <p:txBody>
          <a:bodyPr>
            <a:normAutofit/>
          </a:bodyPr>
          <a:lstStyle/>
          <a:p>
            <a:r>
              <a:rPr lang="en-US" sz="2600" dirty="0"/>
              <a:t>Agriculture</a:t>
            </a:r>
          </a:p>
          <a:p>
            <a:r>
              <a:rPr lang="en-US" sz="2600" dirty="0"/>
              <a:t>Manufacturing</a:t>
            </a:r>
          </a:p>
          <a:p>
            <a:pPr lvl="1"/>
            <a:r>
              <a:rPr lang="en-US" sz="2600" dirty="0"/>
              <a:t>Textiles (cloth)</a:t>
            </a:r>
          </a:p>
          <a:p>
            <a:pPr lvl="1"/>
            <a:r>
              <a:rPr lang="en-US" sz="2600" dirty="0"/>
              <a:t>Iron making</a:t>
            </a:r>
          </a:p>
          <a:p>
            <a:r>
              <a:rPr lang="en-US" sz="2600" dirty="0"/>
              <a:t>Internal &amp; maritime (sea) trade with Middle East, East Asia, China, &amp; Roman </a:t>
            </a:r>
            <a:r>
              <a:rPr lang="en-US" sz="2600" dirty="0" smtClean="0"/>
              <a:t>Empire</a:t>
            </a:r>
          </a:p>
          <a:p>
            <a:r>
              <a:rPr lang="en-US" sz="2600" dirty="0" smtClean="0"/>
              <a:t>Tamils </a:t>
            </a:r>
            <a:r>
              <a:rPr lang="en-US" sz="2600" dirty="0"/>
              <a:t>– Indian traders</a:t>
            </a:r>
          </a:p>
          <a:p>
            <a:r>
              <a:rPr lang="en-US" sz="2600" dirty="0" smtClean="0"/>
              <a:t>Indian Ocean Trade help spread both Hinduism and Buddhism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865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673"/>
            <a:ext cx="12192000" cy="68896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674"/>
            <a:ext cx="12192000" cy="688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715042"/>
            <a:ext cx="10571998" cy="9704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Aryans </a:t>
            </a:r>
            <a:r>
              <a:rPr lang="en-US" dirty="0"/>
              <a:t>(Indo-Europeans)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508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Vedic </a:t>
            </a:r>
            <a:r>
              <a:rPr lang="en-US" sz="2800" dirty="0"/>
              <a:t>Age (1500–1000 B.C.E.)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Sanskrit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First literary language of new society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Brought by Aryans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Vedas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Sanskrit for “knowledge”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Sacred books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i="1" dirty="0"/>
              <a:t>Rig-Veda </a:t>
            </a:r>
            <a:r>
              <a:rPr lang="en-US" sz="2400" dirty="0"/>
              <a:t>– 1028 hymns dedicated to Aryan gods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4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687324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7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68454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Varnas</a:t>
            </a:r>
            <a:r>
              <a:rPr lang="en-US" sz="3200" dirty="0"/>
              <a:t> – Aryan social </a:t>
            </a:r>
            <a:r>
              <a:rPr lang="en-US" sz="3200" dirty="0" smtClean="0"/>
              <a:t>classes based on skin color </a:t>
            </a:r>
            <a:endParaRPr lang="en-US" sz="3200" dirty="0"/>
          </a:p>
          <a:p>
            <a:r>
              <a:rPr lang="en-US" sz="3200" dirty="0"/>
              <a:t>Aryans viewed indigenous people as inferior</a:t>
            </a:r>
          </a:p>
          <a:p>
            <a:r>
              <a:rPr lang="en-US" sz="3200" dirty="0"/>
              <a:t>Castes were hereditary</a:t>
            </a:r>
          </a:p>
          <a:p>
            <a:r>
              <a:rPr lang="en-US" sz="3200" dirty="0"/>
              <a:t>Marriage between castes </a:t>
            </a:r>
            <a:r>
              <a:rPr lang="en-US" sz="3200" dirty="0" smtClean="0"/>
              <a:t>forbidden (no social mobility)</a:t>
            </a:r>
          </a:p>
          <a:p>
            <a:r>
              <a:rPr lang="en-US" sz="3200" dirty="0" smtClean="0"/>
              <a:t>In order to break the cycle one must achieve moksha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55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171"/>
            <a:ext cx="12192000" cy="690617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4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Mauryan</a:t>
            </a:r>
            <a:r>
              <a:rPr lang="en-US" dirty="0" smtClean="0"/>
              <a:t> Empire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 smtClean="0"/>
              <a:t>A</a:t>
            </a:r>
            <a:r>
              <a:rPr lang="en-US" sz="2400" dirty="0"/>
              <a:t>.  Alexander the Great (327 B.C.E.)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Gave Indians contact with Hellenistic (Greek) </a:t>
            </a:r>
            <a:r>
              <a:rPr lang="en-US" sz="2400" dirty="0" smtClean="0"/>
              <a:t>culture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 smtClean="0"/>
              <a:t>Hellenism: blending of Greek culture with others </a:t>
            </a:r>
            <a:endParaRPr lang="en-US" sz="2400" dirty="0"/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Established Bactria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dirty="0"/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dirty="0"/>
              <a:t>B.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Chandragupta </a:t>
            </a:r>
            <a:r>
              <a:rPr lang="en-US" sz="2400" dirty="0" err="1"/>
              <a:t>Maurya</a:t>
            </a:r>
            <a:endParaRPr lang="en-US" sz="2400" dirty="0"/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 err="1"/>
              <a:t>Mauryan</a:t>
            </a:r>
            <a:r>
              <a:rPr lang="en-US" sz="2400" dirty="0"/>
              <a:t> Dynasty’s best known leader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Unified subcontinent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Autocratic – relied on the rulers personal and military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"/>
            <a:ext cx="12192000" cy="685617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59" y="1829"/>
            <a:ext cx="7018851" cy="686048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297238"/>
            <a:ext cx="10554574" cy="4328415"/>
          </a:xfrm>
        </p:spPr>
        <p:txBody>
          <a:bodyPr>
            <a:normAutofit lnSpcReduction="10000"/>
          </a:bodyPr>
          <a:lstStyle/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 err="1" smtClean="0"/>
              <a:t>Ashoka</a:t>
            </a:r>
            <a:r>
              <a:rPr lang="en-US" sz="2400" dirty="0" smtClean="0"/>
              <a:t> (269–232 B.C.E.)	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 smtClean="0"/>
              <a:t>conversion to Buddhism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 smtClean="0"/>
              <a:t>Believed </a:t>
            </a:r>
            <a:r>
              <a:rPr lang="en-US" sz="2400" dirty="0"/>
              <a:t>in dharma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Sent Buddhist missionaries into the Middle East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sz="2400" dirty="0"/>
          </a:p>
          <a:p>
            <a:pPr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D.  </a:t>
            </a:r>
            <a:r>
              <a:rPr lang="en-US" sz="2400" dirty="0" err="1"/>
              <a:t>Kushans</a:t>
            </a:r>
            <a:endParaRPr lang="en-US" sz="2400" dirty="0"/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Invaded India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/>
              <a:t>King </a:t>
            </a:r>
            <a:r>
              <a:rPr lang="en-US" sz="2400" dirty="0" err="1"/>
              <a:t>Kanishka</a:t>
            </a:r>
            <a:r>
              <a:rPr lang="en-US" sz="2400" dirty="0"/>
              <a:t> converted to Buddhism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000" dirty="0"/>
              <a:t>This hurt the religion because it was associated with foreign rule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AutoShape 2" descr="Image result for ashoka"/>
          <p:cNvSpPr>
            <a:spLocks noChangeAspect="1" noChangeArrowheads="1"/>
          </p:cNvSpPr>
          <p:nvPr/>
        </p:nvSpPr>
        <p:spPr bwMode="auto">
          <a:xfrm>
            <a:off x="155575" y="-1608138"/>
            <a:ext cx="59626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8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8FE2FF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44</TotalTime>
  <Words>263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Century Gothic</vt:lpstr>
      <vt:lpstr>Wingdings 2</vt:lpstr>
      <vt:lpstr>Quotable</vt:lpstr>
      <vt:lpstr>Classical India </vt:lpstr>
      <vt:lpstr> Aryans (Indo-Europeans) </vt:lpstr>
      <vt:lpstr>PowerPoint Presentation</vt:lpstr>
      <vt:lpstr>Caste System </vt:lpstr>
      <vt:lpstr>PowerPoint Presentation</vt:lpstr>
      <vt:lpstr>Mauryan Empire  </vt:lpstr>
      <vt:lpstr>PowerPoint Presentation</vt:lpstr>
      <vt:lpstr>PowerPoint Presentation</vt:lpstr>
      <vt:lpstr>PowerPoint Presentation</vt:lpstr>
      <vt:lpstr>Gupta Empire </vt:lpstr>
      <vt:lpstr>PowerPoint Presentation</vt:lpstr>
      <vt:lpstr>Religion </vt:lpstr>
      <vt:lpstr>PowerPoint Presentation</vt:lpstr>
      <vt:lpstr>PowerPoint Presentation</vt:lpstr>
      <vt:lpstr>Buddhism </vt:lpstr>
      <vt:lpstr>Economy and Society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India</dc:title>
  <dc:creator>Phillip Thurmond</dc:creator>
  <cp:lastModifiedBy>Phillip Thurmond</cp:lastModifiedBy>
  <cp:revision>7</cp:revision>
  <dcterms:created xsi:type="dcterms:W3CDTF">2018-08-15T16:55:24Z</dcterms:created>
  <dcterms:modified xsi:type="dcterms:W3CDTF">2018-08-16T15:31:06Z</dcterms:modified>
</cp:coreProperties>
</file>