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1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in the Middle Ages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Sui, Tang, and Song Dynasties </a:t>
            </a:r>
          </a:p>
        </p:txBody>
      </p:sp>
    </p:spTree>
    <p:extLst>
      <p:ext uri="{BB962C8B-B14F-4D97-AF65-F5344CB8AC3E}">
        <p14:creationId xmlns:p14="http://schemas.microsoft.com/office/powerpoint/2010/main" val="38941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51"/>
            <a:ext cx="12192000" cy="706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7" y="0"/>
            <a:ext cx="784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the Song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7697"/>
            <a:ext cx="9885530" cy="4195481"/>
          </a:xfrm>
        </p:spPr>
        <p:txBody>
          <a:bodyPr>
            <a:noAutofit/>
          </a:bodyPr>
          <a:lstStyle/>
          <a:p>
            <a:r>
              <a:rPr lang="en-US" sz="2800" dirty="0"/>
              <a:t>The Xi Xia- a nomadic group from the north that the Song had to pay tribute to</a:t>
            </a:r>
          </a:p>
          <a:p>
            <a:r>
              <a:rPr lang="en-US" sz="2800" dirty="0" err="1"/>
              <a:t>Jin</a:t>
            </a:r>
            <a:r>
              <a:rPr lang="en-US" sz="2800" dirty="0"/>
              <a:t> Kingdom- large </a:t>
            </a:r>
            <a:r>
              <a:rPr lang="en-US" sz="2800" dirty="0" err="1"/>
              <a:t>kindom</a:t>
            </a:r>
            <a:r>
              <a:rPr lang="en-US" sz="2800" dirty="0"/>
              <a:t> that </a:t>
            </a:r>
            <a:r>
              <a:rPr lang="en-US" sz="2800" dirty="0" err="1"/>
              <a:t>conqured</a:t>
            </a:r>
            <a:r>
              <a:rPr lang="en-US" sz="2800" dirty="0"/>
              <a:t> the Xi Xia and invaded China forcing the Song to flee to the south. </a:t>
            </a:r>
          </a:p>
          <a:p>
            <a:r>
              <a:rPr lang="en-US" sz="2800" dirty="0"/>
              <a:t>The Song capital moves to Hangzhou</a:t>
            </a:r>
          </a:p>
          <a:p>
            <a:r>
              <a:rPr lang="en-US" sz="2800" dirty="0"/>
              <a:t>The Southern Song period has a long lasting legacy</a:t>
            </a:r>
          </a:p>
          <a:p>
            <a:pPr lvl="1"/>
            <a:r>
              <a:rPr lang="en-US" sz="2400" dirty="0"/>
              <a:t>Paper money</a:t>
            </a:r>
          </a:p>
          <a:p>
            <a:pPr lvl="1"/>
            <a:r>
              <a:rPr lang="en-US" sz="2400" dirty="0"/>
              <a:t>Compass </a:t>
            </a:r>
          </a:p>
          <a:p>
            <a:pPr lvl="1"/>
            <a:r>
              <a:rPr lang="en-US" sz="2400" dirty="0"/>
              <a:t>Gunpowder </a:t>
            </a:r>
          </a:p>
        </p:txBody>
      </p:sp>
    </p:spTree>
    <p:extLst>
      <p:ext uri="{BB962C8B-B14F-4D97-AF65-F5344CB8AC3E}">
        <p14:creationId xmlns:p14="http://schemas.microsoft.com/office/powerpoint/2010/main" val="92002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88128"/>
              </p:ext>
            </p:extLst>
          </p:nvPr>
        </p:nvGraphicFramePr>
        <p:xfrm>
          <a:off x="0" y="-14241"/>
          <a:ext cx="12192000" cy="687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3132091" imgH="2949196" progId="MSPhotoEd.3">
                  <p:embed/>
                </p:oleObj>
              </mc:Choice>
              <mc:Fallback>
                <p:oleObj name="Photo Editor Photo" r:id="rId3" imgW="3132091" imgH="2949196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241"/>
                        <a:ext cx="12192000" cy="687224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45F9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45"/>
            <a:ext cx="12192000" cy="6872945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 Dynasty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222414" cy="4395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Wendi (nobleman) reunited traditional core areas of Chinese civilization</a:t>
            </a:r>
          </a:p>
          <a:p>
            <a:r>
              <a:rPr lang="en-US" sz="3200" dirty="0"/>
              <a:t>Establishes Sui dynasty by defeating the Chen kingdom in 589</a:t>
            </a:r>
          </a:p>
          <a:p>
            <a:r>
              <a:rPr lang="en-US" sz="3200" dirty="0"/>
              <a:t>Reforms </a:t>
            </a:r>
          </a:p>
          <a:p>
            <a:pPr lvl="1"/>
            <a:r>
              <a:rPr lang="en-US" sz="3000" dirty="0"/>
              <a:t>Lowered taxes,  increased food reserves, monitored food prices, and oversaw the construction of the </a:t>
            </a:r>
          </a:p>
          <a:p>
            <a:pPr lvl="1"/>
            <a:r>
              <a:rPr lang="en-US" sz="3000" dirty="0"/>
              <a:t>Grand Canal- connected the empire and allowed for quick transportation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Wendi’s son, Yandi, took control of the empire after his fathers death. </a:t>
            </a:r>
          </a:p>
          <a:p>
            <a:r>
              <a:rPr lang="en-US" sz="3200" dirty="0"/>
              <a:t>During the song dynasty a new social group was established.</a:t>
            </a:r>
          </a:p>
          <a:p>
            <a:pPr lvl="1"/>
            <a:r>
              <a:rPr lang="en-US" sz="2800" dirty="0"/>
              <a:t>Scholar-gentry reestablished (fancy word for educated government officials)</a:t>
            </a:r>
          </a:p>
          <a:p>
            <a:r>
              <a:rPr lang="en-US" sz="3200" dirty="0"/>
              <a:t>Yandi is assassinated in 618 (ends Sui dynasty)</a:t>
            </a:r>
          </a:p>
        </p:txBody>
      </p:sp>
    </p:spTree>
    <p:extLst>
      <p:ext uri="{BB962C8B-B14F-4D97-AF65-F5344CB8AC3E}">
        <p14:creationId xmlns:p14="http://schemas.microsoft.com/office/powerpoint/2010/main" val="46411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922"/>
            <a:ext cx="12192002" cy="6881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5" y="27136"/>
            <a:ext cx="7744193" cy="683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0379"/>
            <a:ext cx="12192001" cy="68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 Dynasty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Li Yuan, the Duke of Tang, took throne</a:t>
            </a:r>
          </a:p>
          <a:p>
            <a:r>
              <a:rPr lang="en-US" sz="3600" dirty="0"/>
              <a:t>Extends empire to Afghanistan, Tibet, Vietnam, Korea…</a:t>
            </a:r>
          </a:p>
          <a:p>
            <a:r>
              <a:rPr lang="en-US" sz="3600" dirty="0"/>
              <a:t>Repaired and continued to build the Great Wall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8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45" y="1"/>
            <a:ext cx="9144000" cy="68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Politics, Society,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165" y="1652338"/>
            <a:ext cx="5666456" cy="4586180"/>
          </a:xfrm>
        </p:spPr>
        <p:txBody>
          <a:bodyPr>
            <a:normAutofit/>
          </a:bodyPr>
          <a:lstStyle/>
          <a:p>
            <a:r>
              <a:rPr lang="en-US" sz="2800" dirty="0"/>
              <a:t>Aristocracy weakened by scholarly gentries</a:t>
            </a:r>
          </a:p>
          <a:p>
            <a:r>
              <a:rPr lang="en-US" sz="2800" dirty="0"/>
              <a:t>Confucian ideology revised</a:t>
            </a:r>
          </a:p>
          <a:p>
            <a:r>
              <a:rPr lang="en-US" sz="2800" dirty="0" err="1"/>
              <a:t>Changan</a:t>
            </a:r>
            <a:r>
              <a:rPr lang="en-US" sz="2800" dirty="0"/>
              <a:t> – new capital</a:t>
            </a:r>
          </a:p>
          <a:p>
            <a:r>
              <a:rPr lang="en-US" sz="2800" dirty="0"/>
              <a:t>Ministry of Rites – exams given to students on philosophical or legal classics, and Chinese history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4303" y="1652339"/>
            <a:ext cx="5494771" cy="4604000"/>
          </a:xfrm>
        </p:spPr>
        <p:txBody>
          <a:bodyPr>
            <a:normAutofit/>
          </a:bodyPr>
          <a:lstStyle/>
          <a:p>
            <a:r>
              <a:rPr lang="en-US" sz="2400" dirty="0"/>
              <a:t>Confucianism and Buddhism rivals</a:t>
            </a:r>
          </a:p>
          <a:p>
            <a:r>
              <a:rPr lang="en-US" sz="2400" dirty="0"/>
              <a:t>Supported by Empress Wu</a:t>
            </a:r>
          </a:p>
          <a:p>
            <a:pPr lvl="1"/>
            <a:r>
              <a:rPr lang="en-US" sz="2400" dirty="0"/>
              <a:t>Tried to make Buddhism state religion</a:t>
            </a:r>
          </a:p>
          <a:p>
            <a:r>
              <a:rPr lang="en-US" sz="2800" dirty="0"/>
              <a:t>Attacked by Confucian and Daoist rivals</a:t>
            </a:r>
          </a:p>
          <a:p>
            <a:r>
              <a:rPr lang="en-US" sz="2800" dirty="0"/>
              <a:t>Emperor Wu: made Confucianism the official ideology of the state 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5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2"/>
            <a:ext cx="12192001" cy="68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Dynasty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Zhao </a:t>
            </a:r>
            <a:r>
              <a:rPr lang="en-US" sz="3000" dirty="0" err="1"/>
              <a:t>Kuangyin</a:t>
            </a:r>
            <a:r>
              <a:rPr lang="en-US" sz="3000" dirty="0"/>
              <a:t> (</a:t>
            </a:r>
            <a:r>
              <a:rPr lang="en-US" sz="3000" dirty="0" err="1"/>
              <a:t>Taizu</a:t>
            </a:r>
            <a:r>
              <a:rPr lang="en-US" sz="3000" dirty="0"/>
              <a:t>)</a:t>
            </a:r>
          </a:p>
          <a:p>
            <a:pPr lvl="1"/>
            <a:r>
              <a:rPr lang="en-US" sz="2600" dirty="0"/>
              <a:t>Founded Song Dynasty in 960</a:t>
            </a:r>
          </a:p>
          <a:p>
            <a:r>
              <a:rPr lang="en-US" sz="3000" dirty="0"/>
              <a:t>Song dynasty ruled for 300 years but is </a:t>
            </a:r>
            <a:r>
              <a:rPr lang="en-US" sz="3000" dirty="0" err="1"/>
              <a:t>splited</a:t>
            </a:r>
            <a:r>
              <a:rPr lang="en-US" sz="3000" dirty="0"/>
              <a:t> into two periods </a:t>
            </a:r>
          </a:p>
          <a:p>
            <a:pPr lvl="1"/>
            <a:r>
              <a:rPr lang="en-US" sz="2800" dirty="0"/>
              <a:t>Norther and Southern Song Periods </a:t>
            </a:r>
          </a:p>
          <a:p>
            <a:r>
              <a:rPr lang="en-US" sz="2800" dirty="0"/>
              <a:t>Military subordinate to scholarly gentry (shows civilian control) </a:t>
            </a:r>
          </a:p>
          <a:p>
            <a:r>
              <a:rPr lang="en-US" sz="3000" dirty="0"/>
              <a:t>The nomadic Liao kingdom demanded that the Song pay tribute</a:t>
            </a:r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75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3">
      <a:dk1>
        <a:sysClr val="windowText" lastClr="000000"/>
      </a:dk1>
      <a:lt1>
        <a:sysClr val="window" lastClr="FFFFFF"/>
      </a:lt1>
      <a:dk2>
        <a:srgbClr val="FF0000"/>
      </a:dk2>
      <a:lt2>
        <a:srgbClr val="EBEBEB"/>
      </a:lt2>
      <a:accent1>
        <a:srgbClr val="F4EE00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316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Photo Editor Photo</vt:lpstr>
      <vt:lpstr>China in the Middle Ages </vt:lpstr>
      <vt:lpstr>Sui Dynasty </vt:lpstr>
      <vt:lpstr>PowerPoint Presentation</vt:lpstr>
      <vt:lpstr>PowerPoint Presentation</vt:lpstr>
      <vt:lpstr>Tang Dynasty </vt:lpstr>
      <vt:lpstr>PowerPoint Presentation</vt:lpstr>
      <vt:lpstr>Politics, Society, and Culture</vt:lpstr>
      <vt:lpstr>PowerPoint Presentation</vt:lpstr>
      <vt:lpstr>Song Dynasty </vt:lpstr>
      <vt:lpstr>PowerPoint Presentation</vt:lpstr>
      <vt:lpstr>Decline of the Song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in the Middle Ages</dc:title>
  <dc:creator>Phillip Thurmond</dc:creator>
  <cp:lastModifiedBy>Phillip Thurmond</cp:lastModifiedBy>
  <cp:revision>3</cp:revision>
  <dcterms:created xsi:type="dcterms:W3CDTF">2018-09-04T16:37:55Z</dcterms:created>
  <dcterms:modified xsi:type="dcterms:W3CDTF">2019-08-29T14:52:09Z</dcterms:modified>
</cp:coreProperties>
</file>