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72" r:id="rId13"/>
    <p:sldId id="266" r:id="rId14"/>
    <p:sldId id="270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75096"/>
            <a:ext cx="10993549" cy="1475013"/>
          </a:xfrm>
        </p:spPr>
        <p:txBody>
          <a:bodyPr>
            <a:normAutofit/>
          </a:bodyPr>
          <a:lstStyle/>
          <a:p>
            <a:r>
              <a:rPr lang="en-US" sz="6000" dirty="0"/>
              <a:t>Causes of World War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(1930-1939) </a:t>
            </a:r>
          </a:p>
        </p:txBody>
      </p:sp>
    </p:spTree>
    <p:extLst>
      <p:ext uri="{BB962C8B-B14F-4D97-AF65-F5344CB8AC3E}">
        <p14:creationId xmlns:p14="http://schemas.microsoft.com/office/powerpoint/2010/main" val="359601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>
                <a:ea typeface="ＭＳ Ｐゴシック" panose="020B0600070205080204" pitchFamily="34" charset="-128"/>
              </a:rPr>
              <a:t>Mein </a:t>
            </a:r>
            <a:r>
              <a:rPr lang="en-US" altLang="ja-JP" sz="3600" dirty="0" err="1">
                <a:ea typeface="ＭＳ Ｐゴシック" panose="020B0600070205080204" pitchFamily="34" charset="-128"/>
              </a:rPr>
              <a:t>Kampf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88705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anose="020B0600070205080204" pitchFamily="34" charset="-128"/>
              </a:rPr>
              <a:t>Book written by Hitler while in jail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anose="020B0600070205080204" pitchFamily="34" charset="-128"/>
              </a:rPr>
              <a:t>“Mein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Kampf</a:t>
            </a:r>
            <a:r>
              <a:rPr lang="en-US" altLang="en-US" sz="3600" dirty="0">
                <a:ea typeface="ＭＳ Ｐゴシック" panose="020B0600070205080204" pitchFamily="34" charset="-128"/>
              </a:rPr>
              <a:t>” = “My Struggle</a:t>
            </a:r>
            <a:r>
              <a:rPr lang="ja-JP" altLang="en-US" sz="3600" dirty="0">
                <a:ea typeface="MS Mincho" panose="02020609040205080304" pitchFamily="49" charset="-128"/>
              </a:rPr>
              <a:t>”</a:t>
            </a:r>
            <a:endParaRPr lang="en-US" altLang="ja-JP" sz="3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anose="020B0600070205080204" pitchFamily="34" charset="-128"/>
              </a:rPr>
              <a:t>Outlined Hitler’s plans for Germany</a:t>
            </a:r>
            <a:endParaRPr lang="en-US" altLang="en-US" sz="4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Blamed the Jews &amp; Communists for Germany’s defeat in WWI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Said Germans were a “master race” that should rule the world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Said Germans needed “Lebensraum” = living space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Explained his plan for the extermination of the Jewish race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Nazis Gain Power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0"/>
            <a:ext cx="11029615" cy="48768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Nazis gained support as economy kept getting worse in Germany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1932 election = Nazis got 37% of the popular vote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Made them the largest party in the Reichstag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1933 = Hitler appointed Chancellor by President Hindenburg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June 1934- Night of the Long Knives- purge of party members that were opposed to Hitler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November 9-10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1938- Kristallnacht- night of the broken glass.  Nazi party members attack Jewish owned businesses.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3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11"/>
            <a:ext cx="12192001" cy="6875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4"/>
            <a:ext cx="12192000" cy="68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Spanish Civil War 1936-1939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66900"/>
            <a:ext cx="11610807" cy="4581525"/>
          </a:xfrm>
        </p:spPr>
        <p:txBody>
          <a:bodyPr>
            <a:noAutofit/>
          </a:bodyPr>
          <a:lstStyle/>
          <a:p>
            <a:r>
              <a:rPr lang="en-US" sz="2500" dirty="0"/>
              <a:t>Began on July 1936 </a:t>
            </a:r>
          </a:p>
          <a:p>
            <a:r>
              <a:rPr lang="en-US" sz="2500" dirty="0"/>
              <a:t>Conservative forces in the Spanish military call for an end to the left winged republican government </a:t>
            </a:r>
          </a:p>
          <a:p>
            <a:r>
              <a:rPr lang="en-US" sz="2500" dirty="0"/>
              <a:t>Led by Francisco Franco </a:t>
            </a:r>
          </a:p>
          <a:p>
            <a:r>
              <a:rPr lang="en-US" sz="2500" dirty="0"/>
              <a:t>Both Germany and Italy back Franco by sending arms (planes, tanks, guns) </a:t>
            </a:r>
          </a:p>
          <a:p>
            <a:r>
              <a:rPr lang="en-US" sz="2500" dirty="0"/>
              <a:t>In March 1939 Republican forces surrendered Madrid to Franco.  Ends the civil war </a:t>
            </a:r>
          </a:p>
          <a:p>
            <a:pPr lvl="1"/>
            <a:r>
              <a:rPr lang="en-US" sz="2500" dirty="0"/>
              <a:t>Franco will hold power in Spain until 1975</a:t>
            </a:r>
          </a:p>
          <a:p>
            <a:r>
              <a:rPr lang="en-US" sz="2500" dirty="0"/>
              <a:t>Spain will refuse to enter WWII on the side of the Axis.  (does not enter the war at all) </a:t>
            </a:r>
          </a:p>
        </p:txBody>
      </p:sp>
    </p:spTree>
    <p:extLst>
      <p:ext uri="{BB962C8B-B14F-4D97-AF65-F5344CB8AC3E}">
        <p14:creationId xmlns:p14="http://schemas.microsoft.com/office/powerpoint/2010/main" val="246979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erson wearing a uniform&#10;&#10;Description automatically generated">
            <a:extLst>
              <a:ext uri="{FF2B5EF4-FFF2-40B4-BE49-F238E27FC236}">
                <a16:creationId xmlns:a16="http://schemas.microsoft.com/office/drawing/2014/main" id="{D8F4CDF2-7D8A-43D2-912A-57A5AD8ED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1" name="Picture 10" descr="A vintage photo of an old airplane&#10;&#10;Description automatically generated">
            <a:extLst>
              <a:ext uri="{FF2B5EF4-FFF2-40B4-BE49-F238E27FC236}">
                <a16:creationId xmlns:a16="http://schemas.microsoft.com/office/drawing/2014/main" id="{DA32D9A9-6851-48AA-B112-B0133E61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3" name="Picture 12" descr="A group of clothes&#10;&#10;Description automatically generated">
            <a:extLst>
              <a:ext uri="{FF2B5EF4-FFF2-40B4-BE49-F238E27FC236}">
                <a16:creationId xmlns:a16="http://schemas.microsoft.com/office/drawing/2014/main" id="{50CAF672-7EC7-4A41-9038-CE5F8FEAB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005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600" dirty="0"/>
              <a:t>Unchecked Aggression in 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36133"/>
            <a:ext cx="11753850" cy="5892800"/>
          </a:xfrm>
        </p:spPr>
        <p:txBody>
          <a:bodyPr>
            <a:normAutofit fontScale="400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altLang="en-US" sz="6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Rhineland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in 1936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international response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Anschutz (annexation of Austria) in 1938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Sudeten Land in 1938-1939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Claimed that Germany needed lebensraum (living space)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was predominantly German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Munich Agreement- British and French agree with German assurance of no more expansion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Invasion of Poland in 1939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 Invades Poland on September 1, 1939</a:t>
            </a:r>
            <a:endParaRPr lang="en-US" altLang="en-US" sz="6000" dirty="0">
              <a:latin typeface="Courier" pitchFamily="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485"/>
            <a:ext cx="12192001" cy="69064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pic>
        <p:nvPicPr>
          <p:cNvPr id="7" name="Picture 4" descr="ST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86"/>
            <a:ext cx="12192001" cy="6906486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Economic and political causes of World War II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Aggression by totalitarian powers (Germany, Italy, Japan)</a:t>
            </a:r>
          </a:p>
          <a:p>
            <a:r>
              <a:rPr lang="en-US" sz="2800" dirty="0"/>
              <a:t>Nationalism</a:t>
            </a:r>
          </a:p>
          <a:p>
            <a:r>
              <a:rPr lang="en-US" sz="2800" dirty="0"/>
              <a:t>Failures of the Treaty of Versailles</a:t>
            </a:r>
          </a:p>
          <a:p>
            <a:r>
              <a:rPr lang="en-US" sz="2800" dirty="0"/>
              <a:t>Weakness of the League of Nations</a:t>
            </a:r>
          </a:p>
          <a:p>
            <a:r>
              <a:rPr lang="en-US" sz="2800" dirty="0"/>
              <a:t>Appeasement</a:t>
            </a:r>
          </a:p>
          <a:p>
            <a:r>
              <a:rPr lang="en-US" sz="2800" dirty="0"/>
              <a:t>Tendencies towards isolationism and pacifism in Europe and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Aggression in Asia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30391"/>
            <a:ext cx="5422390" cy="4818109"/>
          </a:xfrm>
        </p:spPr>
        <p:txBody>
          <a:bodyPr>
            <a:normAutofit/>
          </a:bodyPr>
          <a:lstStyle/>
          <a:p>
            <a:r>
              <a:rPr lang="en-US" sz="2800" dirty="0"/>
              <a:t>Japan</a:t>
            </a:r>
          </a:p>
          <a:p>
            <a:pPr lvl="1"/>
            <a:r>
              <a:rPr lang="en-US" sz="2400" dirty="0"/>
              <a:t>Militarization</a:t>
            </a:r>
          </a:p>
          <a:p>
            <a:pPr lvl="1"/>
            <a:r>
              <a:rPr lang="en-US" sz="2400" dirty="0"/>
              <a:t>Invade China</a:t>
            </a:r>
          </a:p>
          <a:p>
            <a:pPr lvl="2"/>
            <a:r>
              <a:rPr lang="en-US" sz="2000" dirty="0"/>
              <a:t>Manchuria in 1931</a:t>
            </a:r>
          </a:p>
          <a:p>
            <a:pPr lvl="3"/>
            <a:r>
              <a:rPr lang="en-US" sz="1800" dirty="0"/>
              <a:t>Becomes Manchukuo</a:t>
            </a:r>
          </a:p>
          <a:p>
            <a:pPr lvl="1"/>
            <a:r>
              <a:rPr lang="en-US" sz="2400" dirty="0"/>
              <a:t>Invades Korea</a:t>
            </a:r>
          </a:p>
          <a:p>
            <a:pPr lvl="1"/>
            <a:r>
              <a:rPr lang="en-US" sz="2400" dirty="0"/>
              <a:t>Emperor Hirohito </a:t>
            </a:r>
          </a:p>
          <a:p>
            <a:pPr lvl="1"/>
            <a:r>
              <a:rPr lang="en-US" sz="2400" dirty="0"/>
              <a:t>Hideki </a:t>
            </a:r>
            <a:r>
              <a:rPr lang="en-US" sz="2400" dirty="0" err="1"/>
              <a:t>Tojo</a:t>
            </a:r>
            <a:r>
              <a:rPr lang="en-US" sz="2400" dirty="0"/>
              <a:t>- General of Imperial Japanese Army and Prime Minister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8417" y="1559942"/>
            <a:ext cx="5422392" cy="3633047"/>
          </a:xfrm>
        </p:spPr>
        <p:txBody>
          <a:bodyPr>
            <a:normAutofit/>
          </a:bodyPr>
          <a:lstStyle/>
          <a:p>
            <a:r>
              <a:rPr lang="en-US" sz="3200" dirty="0"/>
              <a:t>China</a:t>
            </a:r>
          </a:p>
          <a:p>
            <a:pPr lvl="1"/>
            <a:r>
              <a:rPr lang="en-US" sz="2800" dirty="0"/>
              <a:t>Nationalists/</a:t>
            </a:r>
            <a:r>
              <a:rPr lang="en-US" sz="2800" dirty="0" err="1"/>
              <a:t>Guomindang</a:t>
            </a:r>
            <a:endParaRPr lang="en-US" sz="2800" dirty="0"/>
          </a:p>
          <a:p>
            <a:pPr lvl="1"/>
            <a:r>
              <a:rPr lang="en-US" sz="2800" dirty="0"/>
              <a:t>Chiang Kai-shek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2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A094A15-B7DF-4A61-A84E-427181A7D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9049"/>
            <a:ext cx="12192000" cy="6877049"/>
          </a:xfrm>
        </p:spPr>
      </p:pic>
      <p:pic>
        <p:nvPicPr>
          <p:cNvPr id="12" name="Content Placeholder 11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5C0F1922-AEBA-401F-8981-CE78D10AA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714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Rise of National Socialism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After WWI: small group of nationalists formed the National Socialist (Nazi) Party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Attacked democracy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Promised to save Germany from Communism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Advocated extreme nationalism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Wanted dictatorship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Factors Explaining the Nazi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493" y="2400299"/>
            <a:ext cx="5422390" cy="46101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u="sng" dirty="0">
                <a:ea typeface="ＭＳ Ｐゴシック" panose="020B0600070205080204" pitchFamily="34" charset="-128"/>
              </a:rPr>
              <a:t>Economic Distress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Germany had to pay reparations of $35 billion after WWI to France and Great Britain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Nazis promised to save the economy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u="sng" dirty="0"/>
              <a:t>Fear of Communism</a:t>
            </a:r>
            <a:endParaRPr lang="en-US" sz="3200" dirty="0"/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Germans feared a Communist revolution due to bad economy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Nazis promised to save Germany from Communism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562832"/>
            <a:ext cx="5422392" cy="57865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u="sng" dirty="0">
                <a:ea typeface="Osaka" charset="0"/>
                <a:cs typeface="Osaka" charset="0"/>
              </a:rPr>
              <a:t>Lack of Democratic Tradition</a:t>
            </a:r>
            <a:endParaRPr lang="en-US" sz="3200" dirty="0">
              <a:ea typeface="Osaka" charset="0"/>
              <a:cs typeface="Osaka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Osaka" charset="0"/>
                <a:cs typeface="Osaka" charset="0"/>
              </a:rPr>
              <a:t>German heritage = autocracy, not democracy</a:t>
            </a:r>
          </a:p>
          <a:p>
            <a:pPr>
              <a:lnSpc>
                <a:spcPct val="80000"/>
              </a:lnSpc>
            </a:pPr>
            <a:r>
              <a:rPr lang="en-US" altLang="en-US" sz="3200" u="sng" dirty="0">
                <a:ea typeface="ＭＳ Ｐゴシック" panose="020B0600070205080204" pitchFamily="34" charset="-128"/>
              </a:rPr>
              <a:t>Appeal to Nationalism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Many Germans unabl</a:t>
            </a:r>
            <a:r>
              <a:rPr lang="en-US" altLang="en-US" sz="2000" dirty="0">
                <a:ea typeface="ＭＳ Ｐゴシック" panose="020B0600070205080204" pitchFamily="34" charset="-128"/>
              </a:rPr>
              <a:t>e to accept defeat in WWI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Rise of Adolf Hitler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88705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Leader of Nazi Party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Austrian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Failed artist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Decorated WWI veteran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Brilliant organizer and speaker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/>
              <a:t>Used propaganda and mass rallies to gain support and persuade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62408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Beer Hall Putsch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>In Munich in 1923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>Nazi attempt at a revolution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>Try to take over the city of Munich= fails 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> Hitler went to jail for about a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1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575</TotalTime>
  <Words>510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Courier</vt:lpstr>
      <vt:lpstr>Gill Sans MT</vt:lpstr>
      <vt:lpstr>Times New Roman</vt:lpstr>
      <vt:lpstr>Wingdings 2</vt:lpstr>
      <vt:lpstr>Dividend</vt:lpstr>
      <vt:lpstr>Causes of World War II</vt:lpstr>
      <vt:lpstr>   Economic and political causes of World War II </vt:lpstr>
      <vt:lpstr>Aggression in Asia </vt:lpstr>
      <vt:lpstr>PowerPoint Presentation</vt:lpstr>
      <vt:lpstr>Rise of National Socialism </vt:lpstr>
      <vt:lpstr>Factors Explaining the Nazi Rise to Power</vt:lpstr>
      <vt:lpstr>Rise of Adolf Hitler</vt:lpstr>
      <vt:lpstr>PowerPoint Presentation</vt:lpstr>
      <vt:lpstr>The Beer Hall Putsch </vt:lpstr>
      <vt:lpstr>Mein Kampf</vt:lpstr>
      <vt:lpstr>Nazis Gain Power</vt:lpstr>
      <vt:lpstr>PowerPoint Presentation</vt:lpstr>
      <vt:lpstr>Spanish Civil War 1936-1939 </vt:lpstr>
      <vt:lpstr>PowerPoint Presentation</vt:lpstr>
      <vt:lpstr>Unchecked Aggression in Europe </vt:lpstr>
      <vt:lpstr>`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World War II</dc:title>
  <dc:creator>Phillip Thurmond</dc:creator>
  <cp:lastModifiedBy>Phillip Thurmond</cp:lastModifiedBy>
  <cp:revision>16</cp:revision>
  <dcterms:created xsi:type="dcterms:W3CDTF">2016-04-18T18:31:34Z</dcterms:created>
  <dcterms:modified xsi:type="dcterms:W3CDTF">2020-05-04T16:50:11Z</dcterms:modified>
</cp:coreProperties>
</file>