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9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6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92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58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35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3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7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1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2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2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2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7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5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74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African Civilizations of the Middle 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0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3361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8825" cy="68899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" y="-33692"/>
            <a:ext cx="12188824" cy="6900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1" y="-37638"/>
            <a:ext cx="12187365" cy="690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9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and Social life in Sudanic States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98302"/>
          </a:xfrm>
        </p:spPr>
        <p:txBody>
          <a:bodyPr>
            <a:normAutofit/>
          </a:bodyPr>
          <a:lstStyle/>
          <a:p>
            <a:r>
              <a:rPr lang="en-US" sz="3200" dirty="0"/>
              <a:t>Common religion and law (Sharia) provided solidarity</a:t>
            </a:r>
          </a:p>
          <a:p>
            <a:r>
              <a:rPr lang="en-US" sz="3200" dirty="0"/>
              <a:t>Slavery and slave trade between black Africa and the rest of the Islamic world impacted women and children</a:t>
            </a:r>
          </a:p>
          <a:p>
            <a:r>
              <a:rPr lang="en-US" sz="3200" dirty="0"/>
              <a:t>In theory, Muslims viewed slavery as a process of conversion for pagans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2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African Societies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330" y="2684105"/>
            <a:ext cx="5185873" cy="36387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spread of Islam through much of the northern third of Africa resulted in more trade &amp; commerce</a:t>
            </a:r>
          </a:p>
          <a:p>
            <a:r>
              <a:rPr lang="en-US" sz="2400" dirty="0"/>
              <a:t>Military power and dynastic alliances based on cultural unity</a:t>
            </a:r>
          </a:p>
          <a:p>
            <a:r>
              <a:rPr lang="en-US" sz="2400" dirty="0"/>
              <a:t>Stateless Societies: </a:t>
            </a:r>
          </a:p>
          <a:p>
            <a:r>
              <a:rPr lang="en-US" sz="2400" dirty="0"/>
              <a:t>Organized around kinship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425488"/>
            <a:ext cx="5194583" cy="363876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Characteristics of Stateless Societies </a:t>
            </a:r>
          </a:p>
          <a:p>
            <a:pPr lvl="1"/>
            <a:r>
              <a:rPr lang="en-US" sz="2000" dirty="0"/>
              <a:t>Lacking concentrated political power &amp; authority</a:t>
            </a:r>
          </a:p>
          <a:p>
            <a:pPr lvl="1"/>
            <a:r>
              <a:rPr lang="en-US" sz="2000" dirty="0"/>
              <a:t>Power exercised by rulers or a council of families </a:t>
            </a:r>
          </a:p>
          <a:p>
            <a:pPr lvl="1"/>
            <a:r>
              <a:rPr lang="en-US" sz="2000" dirty="0"/>
              <a:t>No taxes</a:t>
            </a:r>
          </a:p>
          <a:p>
            <a:pPr lvl="1"/>
            <a:r>
              <a:rPr lang="en-US" sz="2000" dirty="0"/>
              <a:t>Some secret societies</a:t>
            </a:r>
          </a:p>
          <a:p>
            <a:pPr lvl="1"/>
            <a:r>
              <a:rPr lang="en-US" sz="2000" dirty="0"/>
              <a:t>Many thrived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7822"/>
          </a:xfrm>
        </p:spPr>
        <p:txBody>
          <a:bodyPr>
            <a:normAutofit/>
          </a:bodyPr>
          <a:lstStyle/>
          <a:p>
            <a:r>
              <a:rPr lang="en-US" sz="2600" dirty="0"/>
              <a:t>Animistic religion was commonly practiced throughout much of Africa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Economics: </a:t>
            </a:r>
          </a:p>
          <a:p>
            <a:r>
              <a:rPr lang="en-US" sz="2600" dirty="0"/>
              <a:t>Based on Agriculture</a:t>
            </a:r>
          </a:p>
          <a:p>
            <a:r>
              <a:rPr lang="en-US" sz="2600" dirty="0"/>
              <a:t>Trade</a:t>
            </a:r>
          </a:p>
          <a:p>
            <a:r>
              <a:rPr lang="en-US" sz="2600" dirty="0"/>
              <a:t>Specialization </a:t>
            </a:r>
          </a:p>
          <a:p>
            <a:r>
              <a:rPr lang="en-US" sz="2600" dirty="0"/>
              <a:t>Kinship groups sometimes controlled trade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3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Arrival of Islam to N.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56395"/>
            <a:ext cx="10554574" cy="398454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As part of the Roman &amp; Greek Empires Christianity was main religion</a:t>
            </a:r>
          </a:p>
          <a:p>
            <a:r>
              <a:rPr lang="en-US" sz="2800" dirty="0"/>
              <a:t>Muhammad’s followers swept across N. Africa spreading Islam</a:t>
            </a:r>
          </a:p>
          <a:p>
            <a:pPr lvl="1"/>
            <a:r>
              <a:rPr lang="en-US" sz="2400" dirty="0"/>
              <a:t>Arab &amp; Berber armies </a:t>
            </a:r>
          </a:p>
          <a:p>
            <a:r>
              <a:rPr lang="en-US" sz="2800" dirty="0"/>
              <a:t>Spread of Islam into Europe was stopped by Charles Martel &amp; the Franks at the Battle of Tours </a:t>
            </a:r>
          </a:p>
          <a:p>
            <a:r>
              <a:rPr lang="en-US" sz="2800" dirty="0"/>
              <a:t>Islam appealed to African kings the most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Christian Kingdoms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Two Christian Kingdoms: Axum and Ethiopia</a:t>
            </a:r>
          </a:p>
          <a:p>
            <a:pPr lvl="1"/>
            <a:r>
              <a:rPr lang="en-US" sz="3200" dirty="0"/>
              <a:t>King </a:t>
            </a:r>
            <a:r>
              <a:rPr lang="en-US" sz="3200" dirty="0" err="1"/>
              <a:t>Lalibela</a:t>
            </a:r>
            <a:r>
              <a:rPr lang="en-US" sz="3200" dirty="0"/>
              <a:t>- King of Ethiopia </a:t>
            </a:r>
          </a:p>
          <a:p>
            <a:pPr lvl="2"/>
            <a:r>
              <a:rPr lang="en-US" sz="3200" dirty="0"/>
              <a:t>Built Christian state</a:t>
            </a:r>
          </a:p>
          <a:p>
            <a:pPr lvl="2"/>
            <a:r>
              <a:rPr lang="en-US" sz="3200" dirty="0"/>
              <a:t>Built 12 stone churches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8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12188825" cy="6871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" y="-9977"/>
            <a:ext cx="12178221" cy="6867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" y="-9977"/>
            <a:ext cx="12178222" cy="68913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" y="-23359"/>
            <a:ext cx="12170794" cy="68753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3" y="0"/>
            <a:ext cx="12178225" cy="688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4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Kingdoms the Grasslands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37881"/>
          </a:xfrm>
        </p:spPr>
        <p:txBody>
          <a:bodyPr>
            <a:normAutofit/>
          </a:bodyPr>
          <a:lstStyle/>
          <a:p>
            <a:r>
              <a:rPr lang="en-US" sz="3600" dirty="0"/>
              <a:t>Islam spread via travelers &amp; merchants</a:t>
            </a:r>
          </a:p>
          <a:p>
            <a:r>
              <a:rPr lang="en-US" sz="3600" dirty="0"/>
              <a:t>Ghana was powerful</a:t>
            </a:r>
          </a:p>
          <a:p>
            <a:pPr lvl="1"/>
            <a:r>
              <a:rPr lang="en-US" sz="3400" dirty="0"/>
              <a:t>Taxed salt &amp; gold</a:t>
            </a:r>
          </a:p>
          <a:p>
            <a:r>
              <a:rPr lang="en-US" sz="3600" dirty="0"/>
              <a:t>Islam was considered a “royal cult”</a:t>
            </a:r>
          </a:p>
          <a:p>
            <a:r>
              <a:rPr lang="en-US" sz="3600" dirty="0"/>
              <a:t>Islam reinforced indigenous ideas of kinship</a:t>
            </a:r>
          </a:p>
        </p:txBody>
      </p:sp>
    </p:spTree>
    <p:extLst>
      <p:ext uri="{BB962C8B-B14F-4D97-AF65-F5344CB8AC3E}">
        <p14:creationId xmlns:p14="http://schemas.microsoft.com/office/powerpoint/2010/main" val="323764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2892"/>
          </a:xfrm>
        </p:spPr>
        <p:txBody>
          <a:bodyPr>
            <a:noAutofit/>
          </a:bodyPr>
          <a:lstStyle/>
          <a:p>
            <a:r>
              <a:rPr lang="en-US" sz="2800" dirty="0"/>
              <a:t>Mali was the second of the grassland kingdoms.   </a:t>
            </a:r>
          </a:p>
          <a:p>
            <a:r>
              <a:rPr lang="en-US" sz="2800" dirty="0" err="1"/>
              <a:t>Juula</a:t>
            </a:r>
            <a:r>
              <a:rPr lang="en-US" sz="2800" dirty="0"/>
              <a:t> – </a:t>
            </a:r>
            <a:r>
              <a:rPr lang="en-US" sz="2800" dirty="0" err="1"/>
              <a:t>Malinke</a:t>
            </a:r>
            <a:r>
              <a:rPr lang="en-US" sz="2800" dirty="0"/>
              <a:t> merchants</a:t>
            </a:r>
          </a:p>
          <a:p>
            <a:pPr lvl="1"/>
            <a:r>
              <a:rPr lang="en-US" sz="2800" dirty="0"/>
              <a:t>Gold</a:t>
            </a:r>
          </a:p>
          <a:p>
            <a:r>
              <a:rPr lang="en-US" sz="2800" dirty="0" err="1"/>
              <a:t>Sundiata</a:t>
            </a:r>
            <a:r>
              <a:rPr lang="en-US" sz="2800" dirty="0"/>
              <a:t>- takes the title </a:t>
            </a:r>
            <a:r>
              <a:rPr lang="en-US" sz="2800" dirty="0" err="1"/>
              <a:t>mansa</a:t>
            </a:r>
            <a:r>
              <a:rPr lang="en-US" sz="2800" dirty="0"/>
              <a:t> (ruler)</a:t>
            </a:r>
          </a:p>
          <a:p>
            <a:r>
              <a:rPr lang="en-US" sz="2800" dirty="0"/>
              <a:t>Mansa Musa (greatest leader in Mali) </a:t>
            </a:r>
          </a:p>
          <a:p>
            <a:r>
              <a:rPr lang="en-US" sz="2800" dirty="0"/>
              <a:t>Makes a pilgrimage to Mecca </a:t>
            </a:r>
          </a:p>
          <a:p>
            <a:r>
              <a:rPr lang="en-US" sz="2800" dirty="0"/>
              <a:t>Ibn Battuta- A Muslim traveler that recorded journals of his travels. </a:t>
            </a:r>
          </a:p>
        </p:txBody>
      </p:sp>
    </p:spTree>
    <p:extLst>
      <p:ext uri="{BB962C8B-B14F-4D97-AF65-F5344CB8AC3E}">
        <p14:creationId xmlns:p14="http://schemas.microsoft.com/office/powerpoint/2010/main" val="172765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2681"/>
          </a:xfrm>
        </p:spPr>
        <p:txBody>
          <a:bodyPr/>
          <a:lstStyle/>
          <a:p>
            <a:r>
              <a:rPr lang="en-US" sz="3200" dirty="0" err="1"/>
              <a:t>Jenne</a:t>
            </a:r>
            <a:r>
              <a:rPr lang="en-US" sz="3200" dirty="0"/>
              <a:t> &amp; Timbuktu two important trading cities</a:t>
            </a:r>
          </a:p>
          <a:p>
            <a:pPr lvl="1"/>
            <a:r>
              <a:rPr lang="en-US" sz="3000" dirty="0"/>
              <a:t>Thrived with expansion on Mali, Songhay</a:t>
            </a:r>
          </a:p>
          <a:p>
            <a:r>
              <a:rPr lang="en-US" sz="3200" dirty="0"/>
              <a:t>Songhay was the last grassland kingdom</a:t>
            </a:r>
          </a:p>
          <a:p>
            <a:pPr lvl="1"/>
            <a:r>
              <a:rPr lang="en-US" sz="3000" dirty="0"/>
              <a:t>Sunni Ali (1464-1492): 1</a:t>
            </a:r>
            <a:r>
              <a:rPr lang="en-US" sz="3000" baseline="30000" dirty="0"/>
              <a:t>st</a:t>
            </a:r>
            <a:r>
              <a:rPr lang="en-US" sz="3000" dirty="0"/>
              <a:t> king </a:t>
            </a:r>
          </a:p>
          <a:p>
            <a:pPr lvl="2"/>
            <a:r>
              <a:rPr lang="en-US" sz="2800" dirty="0"/>
              <a:t>Expanded territory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60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200</TotalTime>
  <Words>320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African Civilizations of the Middle Ages</vt:lpstr>
      <vt:lpstr>African Societies </vt:lpstr>
      <vt:lpstr>PowerPoint Presentation</vt:lpstr>
      <vt:lpstr>The Arrival of Islam to N. Africa</vt:lpstr>
      <vt:lpstr>Christian Kingdoms</vt:lpstr>
      <vt:lpstr>PowerPoint Presentation</vt:lpstr>
      <vt:lpstr>Kingdoms the Grasslands </vt:lpstr>
      <vt:lpstr>PowerPoint Presentation</vt:lpstr>
      <vt:lpstr>PowerPoint Presentation</vt:lpstr>
      <vt:lpstr>PowerPoint Presentation</vt:lpstr>
      <vt:lpstr>Political and Social life in Sudanic States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Civilizations of the Middle Ages</dc:title>
  <dc:creator>Phillip Thurmond</dc:creator>
  <cp:lastModifiedBy>Phillip Thurmond</cp:lastModifiedBy>
  <cp:revision>5</cp:revision>
  <dcterms:created xsi:type="dcterms:W3CDTF">2018-08-30T17:17:50Z</dcterms:created>
  <dcterms:modified xsi:type="dcterms:W3CDTF">2019-08-29T14:49:53Z</dcterms:modified>
</cp:coreProperties>
</file>